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66" r:id="rId7"/>
  </p:sldMasterIdLst>
  <p:notesMasterIdLst>
    <p:notesMasterId r:id="rId39"/>
  </p:notesMasterIdLst>
  <p:handoutMasterIdLst>
    <p:handoutMasterId r:id="rId40"/>
  </p:handoutMasterIdLst>
  <p:sldIdLst>
    <p:sldId id="722" r:id="rId8"/>
    <p:sldId id="256" r:id="rId9"/>
    <p:sldId id="259" r:id="rId10"/>
    <p:sldId id="765" r:id="rId11"/>
    <p:sldId id="261" r:id="rId12"/>
    <p:sldId id="272" r:id="rId13"/>
    <p:sldId id="263" r:id="rId14"/>
    <p:sldId id="277" r:id="rId15"/>
    <p:sldId id="270" r:id="rId16"/>
    <p:sldId id="267" r:id="rId17"/>
    <p:sldId id="268" r:id="rId18"/>
    <p:sldId id="269" r:id="rId19"/>
    <p:sldId id="275" r:id="rId20"/>
    <p:sldId id="276" r:id="rId21"/>
    <p:sldId id="260" r:id="rId22"/>
    <p:sldId id="752" r:id="rId23"/>
    <p:sldId id="723" r:id="rId24"/>
    <p:sldId id="753" r:id="rId25"/>
    <p:sldId id="759" r:id="rId26"/>
    <p:sldId id="755" r:id="rId27"/>
    <p:sldId id="754" r:id="rId28"/>
    <p:sldId id="757" r:id="rId29"/>
    <p:sldId id="756" r:id="rId30"/>
    <p:sldId id="762" r:id="rId31"/>
    <p:sldId id="764" r:id="rId32"/>
    <p:sldId id="465" r:id="rId33"/>
    <p:sldId id="467" r:id="rId34"/>
    <p:sldId id="468" r:id="rId35"/>
    <p:sldId id="473" r:id="rId36"/>
    <p:sldId id="474" r:id="rId37"/>
    <p:sldId id="761" r:id="rId38"/>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2" orient="horz" pos="798">
          <p15:clr>
            <a:srgbClr val="A4A3A4"/>
          </p15:clr>
        </p15:guide>
        <p15:guide id="3" orient="horz" pos="410">
          <p15:clr>
            <a:srgbClr val="A4A3A4"/>
          </p15:clr>
        </p15:guide>
        <p15:guide id="4" pos="5391">
          <p15:clr>
            <a:srgbClr val="A4A3A4"/>
          </p15:clr>
        </p15:guide>
        <p15:guide id="5" pos="37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CAB"/>
    <a:srgbClr val="72C4BA"/>
    <a:srgbClr val="ACDCD6"/>
    <a:srgbClr val="00726F"/>
    <a:srgbClr val="BB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1DB4A-D599-4B35-98AB-716C283D5393}" v="121" dt="2023-09-18T07:01:52.1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howGuides="1">
      <p:cViewPr varScale="1">
        <p:scale>
          <a:sx n="108" d="100"/>
          <a:sy n="108" d="100"/>
        </p:scale>
        <p:origin x="754" y="82"/>
      </p:cViewPr>
      <p:guideLst>
        <p:guide orient="horz" pos="2981"/>
        <p:guide orient="horz" pos="798"/>
        <p:guide orient="horz" pos="410"/>
        <p:guide pos="5391"/>
        <p:guide pos="377"/>
      </p:guideLst>
    </p:cSldViewPr>
  </p:slideViewPr>
  <p:notesTextViewPr>
    <p:cViewPr>
      <p:scale>
        <a:sx n="3" d="2"/>
        <a:sy n="3" d="2"/>
      </p:scale>
      <p:origin x="0" y="0"/>
    </p:cViewPr>
  </p:notesTextViewPr>
  <p:notesViewPr>
    <p:cSldViewPr showGuides="1">
      <p:cViewPr varScale="1">
        <p:scale>
          <a:sx n="109" d="100"/>
          <a:sy n="109" d="100"/>
        </p:scale>
        <p:origin x="-511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elan Emmanuel" userId="590329d9-6346-408c-a539-ea7cdf247174" providerId="ADAL" clId="{9B41DB4A-D599-4B35-98AB-716C283D5393}"/>
    <pc:docChg chg="undo custSel addSld delSld modSld sldOrd">
      <pc:chgData name="Michielan Emmanuel" userId="590329d9-6346-408c-a539-ea7cdf247174" providerId="ADAL" clId="{9B41DB4A-D599-4B35-98AB-716C283D5393}" dt="2023-09-18T07:04:13.833" v="2422" actId="113"/>
      <pc:docMkLst>
        <pc:docMk/>
      </pc:docMkLst>
      <pc:sldChg chg="addSp delSp modSp add del mod setBg">
        <pc:chgData name="Michielan Emmanuel" userId="590329d9-6346-408c-a539-ea7cdf247174" providerId="ADAL" clId="{9B41DB4A-D599-4B35-98AB-716C283D5393}" dt="2023-09-12T12:36:58.498" v="1839" actId="47"/>
        <pc:sldMkLst>
          <pc:docMk/>
          <pc:sldMk cId="2663248326" sldId="256"/>
        </pc:sldMkLst>
        <pc:spChg chg="add mod">
          <ac:chgData name="Michielan Emmanuel" userId="590329d9-6346-408c-a539-ea7cdf247174" providerId="ADAL" clId="{9B41DB4A-D599-4B35-98AB-716C283D5393}" dt="2023-09-12T12:36:16.741" v="1829" actId="21"/>
          <ac:spMkLst>
            <pc:docMk/>
            <pc:sldMk cId="2663248326" sldId="256"/>
            <ac:spMk id="4" creationId="{D7ECA56B-02AD-7E01-DCFA-63B321B05D77}"/>
          </ac:spMkLst>
        </pc:spChg>
        <pc:spChg chg="del">
          <ac:chgData name="Michielan Emmanuel" userId="590329d9-6346-408c-a539-ea7cdf247174" providerId="ADAL" clId="{9B41DB4A-D599-4B35-98AB-716C283D5393}" dt="2023-09-12T12:36:16.741" v="1829" actId="21"/>
          <ac:spMkLst>
            <pc:docMk/>
            <pc:sldMk cId="2663248326" sldId="256"/>
            <ac:spMk id="6" creationId="{236E1668-4E41-3932-E2FA-C42BD9F7C6DC}"/>
          </ac:spMkLst>
        </pc:spChg>
      </pc:sldChg>
      <pc:sldChg chg="addSp delSp modSp add mod modAnim">
        <pc:chgData name="Michielan Emmanuel" userId="590329d9-6346-408c-a539-ea7cdf247174" providerId="ADAL" clId="{9B41DB4A-D599-4B35-98AB-716C283D5393}" dt="2023-09-18T06:59:21.458" v="2396" actId="20577"/>
        <pc:sldMkLst>
          <pc:docMk/>
          <pc:sldMk cId="2768131379" sldId="256"/>
        </pc:sldMkLst>
        <pc:spChg chg="mod">
          <ac:chgData name="Michielan Emmanuel" userId="590329d9-6346-408c-a539-ea7cdf247174" providerId="ADAL" clId="{9B41DB4A-D599-4B35-98AB-716C283D5393}" dt="2023-09-18T06:42:20.250" v="2388" actId="114"/>
          <ac:spMkLst>
            <pc:docMk/>
            <pc:sldMk cId="2768131379" sldId="256"/>
            <ac:spMk id="2" creationId="{F6C3A97F-5020-2B24-8B08-82E54305836B}"/>
          </ac:spMkLst>
        </pc:spChg>
        <pc:spChg chg="add mod">
          <ac:chgData name="Michielan Emmanuel" userId="590329d9-6346-408c-a539-ea7cdf247174" providerId="ADAL" clId="{9B41DB4A-D599-4B35-98AB-716C283D5393}" dt="2023-09-18T06:59:21.458" v="2396" actId="20577"/>
          <ac:spMkLst>
            <pc:docMk/>
            <pc:sldMk cId="2768131379" sldId="256"/>
            <ac:spMk id="4" creationId="{B593B965-4094-59C6-4096-10DD192C4F63}"/>
          </ac:spMkLst>
        </pc:spChg>
        <pc:picChg chg="add del">
          <ac:chgData name="Michielan Emmanuel" userId="590329d9-6346-408c-a539-ea7cdf247174" providerId="ADAL" clId="{9B41DB4A-D599-4B35-98AB-716C283D5393}" dt="2023-09-18T06:27:37.827" v="2194"/>
          <ac:picMkLst>
            <pc:docMk/>
            <pc:sldMk cId="2768131379" sldId="256"/>
            <ac:picMk id="3" creationId="{89DEB8D9-6908-9904-284C-94991143E182}"/>
          </ac:picMkLst>
        </pc:picChg>
      </pc:sldChg>
      <pc:sldChg chg="addSp delSp modSp add del mod">
        <pc:chgData name="Michielan Emmanuel" userId="590329d9-6346-408c-a539-ea7cdf247174" providerId="ADAL" clId="{9B41DB4A-D599-4B35-98AB-716C283D5393}" dt="2023-09-18T06:30:02.548" v="2231" actId="47"/>
        <pc:sldMkLst>
          <pc:docMk/>
          <pc:sldMk cId="2105708254" sldId="257"/>
        </pc:sldMkLst>
        <pc:spChg chg="del mod">
          <ac:chgData name="Michielan Emmanuel" userId="590329d9-6346-408c-a539-ea7cdf247174" providerId="ADAL" clId="{9B41DB4A-D599-4B35-98AB-716C283D5393}" dt="2023-09-18T06:29:34.653" v="2219" actId="21"/>
          <ac:spMkLst>
            <pc:docMk/>
            <pc:sldMk cId="2105708254" sldId="257"/>
            <ac:spMk id="3" creationId="{F54D117F-1E82-0DC2-6D15-31A702BBB047}"/>
          </ac:spMkLst>
        </pc:spChg>
        <pc:spChg chg="add mod">
          <ac:chgData name="Michielan Emmanuel" userId="590329d9-6346-408c-a539-ea7cdf247174" providerId="ADAL" clId="{9B41DB4A-D599-4B35-98AB-716C283D5393}" dt="2023-09-18T06:29:34.653" v="2219" actId="21"/>
          <ac:spMkLst>
            <pc:docMk/>
            <pc:sldMk cId="2105708254" sldId="257"/>
            <ac:spMk id="4" creationId="{F2343251-03B0-CB57-3E4E-641FB2A03A46}"/>
          </ac:spMkLst>
        </pc:spChg>
      </pc:sldChg>
      <pc:sldChg chg="modSp add del mod modNotesTx">
        <pc:chgData name="Michielan Emmanuel" userId="590329d9-6346-408c-a539-ea7cdf247174" providerId="ADAL" clId="{9B41DB4A-D599-4B35-98AB-716C283D5393}" dt="2023-09-18T06:42:45.957" v="2394" actId="47"/>
        <pc:sldMkLst>
          <pc:docMk/>
          <pc:sldMk cId="1030270489" sldId="258"/>
        </pc:sldMkLst>
        <pc:spChg chg="mod">
          <ac:chgData name="Michielan Emmanuel" userId="590329d9-6346-408c-a539-ea7cdf247174" providerId="ADAL" clId="{9B41DB4A-D599-4B35-98AB-716C283D5393}" dt="2023-09-18T06:42:41.441" v="2392" actId="27636"/>
          <ac:spMkLst>
            <pc:docMk/>
            <pc:sldMk cId="1030270489" sldId="258"/>
            <ac:spMk id="3" creationId="{F4318B3B-0445-FAB3-7F17-FDC101405419}"/>
          </ac:spMkLst>
        </pc:spChg>
      </pc:sldChg>
      <pc:sldChg chg="modSp add mod modAnim">
        <pc:chgData name="Michielan Emmanuel" userId="590329d9-6346-408c-a539-ea7cdf247174" providerId="ADAL" clId="{9B41DB4A-D599-4B35-98AB-716C283D5393}" dt="2023-09-18T06:41:30.871" v="2386" actId="5793"/>
        <pc:sldMkLst>
          <pc:docMk/>
          <pc:sldMk cId="381235003" sldId="259"/>
        </pc:sldMkLst>
        <pc:spChg chg="mod">
          <ac:chgData name="Michielan Emmanuel" userId="590329d9-6346-408c-a539-ea7cdf247174" providerId="ADAL" clId="{9B41DB4A-D599-4B35-98AB-716C283D5393}" dt="2023-09-18T06:32:34.847" v="2261" actId="255"/>
          <ac:spMkLst>
            <pc:docMk/>
            <pc:sldMk cId="381235003" sldId="259"/>
            <ac:spMk id="2" creationId="{856A84E0-426C-91B2-A3E8-9CBACF08A6E6}"/>
          </ac:spMkLst>
        </pc:spChg>
        <pc:spChg chg="mod">
          <ac:chgData name="Michielan Emmanuel" userId="590329d9-6346-408c-a539-ea7cdf247174" providerId="ADAL" clId="{9B41DB4A-D599-4B35-98AB-716C283D5393}" dt="2023-09-18T06:41:30.871" v="2386" actId="5793"/>
          <ac:spMkLst>
            <pc:docMk/>
            <pc:sldMk cId="381235003" sldId="259"/>
            <ac:spMk id="3" creationId="{37A819D2-60EB-FFB3-F355-1465BD49B74A}"/>
          </ac:spMkLst>
        </pc:spChg>
      </pc:sldChg>
      <pc:sldChg chg="ord">
        <pc:chgData name="Michielan Emmanuel" userId="590329d9-6346-408c-a539-ea7cdf247174" providerId="ADAL" clId="{9B41DB4A-D599-4B35-98AB-716C283D5393}" dt="2023-09-18T06:27:28.948" v="2192"/>
        <pc:sldMkLst>
          <pc:docMk/>
          <pc:sldMk cId="1860231020" sldId="260"/>
        </pc:sldMkLst>
      </pc:sldChg>
      <pc:sldChg chg="modSp add mod modAnim">
        <pc:chgData name="Michielan Emmanuel" userId="590329d9-6346-408c-a539-ea7cdf247174" providerId="ADAL" clId="{9B41DB4A-D599-4B35-98AB-716C283D5393}" dt="2023-09-18T06:36:23.325" v="2307" actId="255"/>
        <pc:sldMkLst>
          <pc:docMk/>
          <pc:sldMk cId="1189222420" sldId="261"/>
        </pc:sldMkLst>
        <pc:spChg chg="mod">
          <ac:chgData name="Michielan Emmanuel" userId="590329d9-6346-408c-a539-ea7cdf247174" providerId="ADAL" clId="{9B41DB4A-D599-4B35-98AB-716C283D5393}" dt="2023-09-18T06:34:36.838" v="2286" actId="20577"/>
          <ac:spMkLst>
            <pc:docMk/>
            <pc:sldMk cId="1189222420" sldId="261"/>
            <ac:spMk id="2" creationId="{646C9F95-D5E3-E1F5-7414-D14125C70988}"/>
          </ac:spMkLst>
        </pc:spChg>
        <pc:spChg chg="mod">
          <ac:chgData name="Michielan Emmanuel" userId="590329d9-6346-408c-a539-ea7cdf247174" providerId="ADAL" clId="{9B41DB4A-D599-4B35-98AB-716C283D5393}" dt="2023-09-18T06:36:23.325" v="2307" actId="255"/>
          <ac:spMkLst>
            <pc:docMk/>
            <pc:sldMk cId="1189222420" sldId="261"/>
            <ac:spMk id="4" creationId="{CEB28A8B-2BE8-6502-E81C-A8D34473427B}"/>
          </ac:spMkLst>
        </pc:spChg>
      </pc:sldChg>
      <pc:sldChg chg="addSp delSp modSp add del mod delAnim modAnim">
        <pc:chgData name="Michielan Emmanuel" userId="590329d9-6346-408c-a539-ea7cdf247174" providerId="ADAL" clId="{9B41DB4A-D599-4B35-98AB-716C283D5393}" dt="2023-09-18T06:35:53.694" v="2301" actId="47"/>
        <pc:sldMkLst>
          <pc:docMk/>
          <pc:sldMk cId="2572265052" sldId="262"/>
        </pc:sldMkLst>
        <pc:spChg chg="del mod">
          <ac:chgData name="Michielan Emmanuel" userId="590329d9-6346-408c-a539-ea7cdf247174" providerId="ADAL" clId="{9B41DB4A-D599-4B35-98AB-716C283D5393}" dt="2023-09-18T06:35:27.804" v="2295" actId="21"/>
          <ac:spMkLst>
            <pc:docMk/>
            <pc:sldMk cId="2572265052" sldId="262"/>
            <ac:spMk id="2" creationId="{BD6CDFBB-6749-D5D5-65E6-26098A484B2E}"/>
          </ac:spMkLst>
        </pc:spChg>
        <pc:spChg chg="del mod">
          <ac:chgData name="Michielan Emmanuel" userId="590329d9-6346-408c-a539-ea7cdf247174" providerId="ADAL" clId="{9B41DB4A-D599-4B35-98AB-716C283D5393}" dt="2023-09-18T06:35:27.804" v="2295" actId="21"/>
          <ac:spMkLst>
            <pc:docMk/>
            <pc:sldMk cId="2572265052" sldId="262"/>
            <ac:spMk id="3" creationId="{5DC0C165-5EBC-5F3F-2A4F-68FAF2D97E9F}"/>
          </ac:spMkLst>
        </pc:spChg>
        <pc:spChg chg="add mod">
          <ac:chgData name="Michielan Emmanuel" userId="590329d9-6346-408c-a539-ea7cdf247174" providerId="ADAL" clId="{9B41DB4A-D599-4B35-98AB-716C283D5393}" dt="2023-09-18T06:35:27.804" v="2295" actId="21"/>
          <ac:spMkLst>
            <pc:docMk/>
            <pc:sldMk cId="2572265052" sldId="262"/>
            <ac:spMk id="5" creationId="{611F4725-DF49-0853-F3E1-16FCA83AFC1C}"/>
          </ac:spMkLst>
        </pc:spChg>
        <pc:spChg chg="add mod">
          <ac:chgData name="Michielan Emmanuel" userId="590329d9-6346-408c-a539-ea7cdf247174" providerId="ADAL" clId="{9B41DB4A-D599-4B35-98AB-716C283D5393}" dt="2023-09-18T06:35:27.804" v="2295" actId="21"/>
          <ac:spMkLst>
            <pc:docMk/>
            <pc:sldMk cId="2572265052" sldId="262"/>
            <ac:spMk id="7" creationId="{0EBB5D36-CB88-0B85-D3AC-FFC70F30325B}"/>
          </ac:spMkLst>
        </pc:spChg>
      </pc:sldChg>
      <pc:sldChg chg="modSp add mod">
        <pc:chgData name="Michielan Emmanuel" userId="590329d9-6346-408c-a539-ea7cdf247174" providerId="ADAL" clId="{9B41DB4A-D599-4B35-98AB-716C283D5393}" dt="2023-09-18T06:36:33.326" v="2309" actId="255"/>
        <pc:sldMkLst>
          <pc:docMk/>
          <pc:sldMk cId="2454854398" sldId="263"/>
        </pc:sldMkLst>
        <pc:spChg chg="mod">
          <ac:chgData name="Michielan Emmanuel" userId="590329d9-6346-408c-a539-ea7cdf247174" providerId="ADAL" clId="{9B41DB4A-D599-4B35-98AB-716C283D5393}" dt="2023-09-18T06:36:11.133" v="2305" actId="255"/>
          <ac:spMkLst>
            <pc:docMk/>
            <pc:sldMk cId="2454854398" sldId="263"/>
            <ac:spMk id="2" creationId="{C92A3C18-508C-8766-88DD-B36A3101E7E1}"/>
          </ac:spMkLst>
        </pc:spChg>
        <pc:spChg chg="mod">
          <ac:chgData name="Michielan Emmanuel" userId="590329d9-6346-408c-a539-ea7cdf247174" providerId="ADAL" clId="{9B41DB4A-D599-4B35-98AB-716C283D5393}" dt="2023-09-18T06:36:33.326" v="2309" actId="255"/>
          <ac:spMkLst>
            <pc:docMk/>
            <pc:sldMk cId="2454854398" sldId="263"/>
            <ac:spMk id="3" creationId="{EAC94EEF-0BB0-B07D-3157-01D67C22B206}"/>
          </ac:spMkLst>
        </pc:spChg>
      </pc:sldChg>
      <pc:sldChg chg="addSp delSp modSp add del mod delAnim">
        <pc:chgData name="Michielan Emmanuel" userId="590329d9-6346-408c-a539-ea7cdf247174" providerId="ADAL" clId="{9B41DB4A-D599-4B35-98AB-716C283D5393}" dt="2023-09-18T06:38:24.078" v="2330" actId="47"/>
        <pc:sldMkLst>
          <pc:docMk/>
          <pc:sldMk cId="2318074790" sldId="266"/>
        </pc:sldMkLst>
        <pc:spChg chg="del">
          <ac:chgData name="Michielan Emmanuel" userId="590329d9-6346-408c-a539-ea7cdf247174" providerId="ADAL" clId="{9B41DB4A-D599-4B35-98AB-716C283D5393}" dt="2023-09-18T06:38:04.482" v="2325" actId="21"/>
          <ac:spMkLst>
            <pc:docMk/>
            <pc:sldMk cId="2318074790" sldId="266"/>
            <ac:spMk id="2" creationId="{7BD59BC5-8949-126A-4550-47DC271310A9}"/>
          </ac:spMkLst>
        </pc:spChg>
        <pc:spChg chg="del">
          <ac:chgData name="Michielan Emmanuel" userId="590329d9-6346-408c-a539-ea7cdf247174" providerId="ADAL" clId="{9B41DB4A-D599-4B35-98AB-716C283D5393}" dt="2023-09-18T06:38:04.482" v="2325" actId="21"/>
          <ac:spMkLst>
            <pc:docMk/>
            <pc:sldMk cId="2318074790" sldId="266"/>
            <ac:spMk id="3" creationId="{AEB481EB-0DCF-E027-3655-9772E2488494}"/>
          </ac:spMkLst>
        </pc:spChg>
        <pc:spChg chg="add mod">
          <ac:chgData name="Michielan Emmanuel" userId="590329d9-6346-408c-a539-ea7cdf247174" providerId="ADAL" clId="{9B41DB4A-D599-4B35-98AB-716C283D5393}" dt="2023-09-18T06:38:04.482" v="2325" actId="21"/>
          <ac:spMkLst>
            <pc:docMk/>
            <pc:sldMk cId="2318074790" sldId="266"/>
            <ac:spMk id="5" creationId="{5625F1B5-E8E7-02CA-F8A3-692ADDD3BB74}"/>
          </ac:spMkLst>
        </pc:spChg>
        <pc:spChg chg="add mod">
          <ac:chgData name="Michielan Emmanuel" userId="590329d9-6346-408c-a539-ea7cdf247174" providerId="ADAL" clId="{9B41DB4A-D599-4B35-98AB-716C283D5393}" dt="2023-09-18T06:38:04.482" v="2325" actId="21"/>
          <ac:spMkLst>
            <pc:docMk/>
            <pc:sldMk cId="2318074790" sldId="266"/>
            <ac:spMk id="7" creationId="{80229454-6A84-77C3-0FAB-CF390DF86D09}"/>
          </ac:spMkLst>
        </pc:spChg>
      </pc:sldChg>
      <pc:sldChg chg="modSp add mod modAnim">
        <pc:chgData name="Michielan Emmanuel" userId="590329d9-6346-408c-a539-ea7cdf247174" providerId="ADAL" clId="{9B41DB4A-D599-4B35-98AB-716C283D5393}" dt="2023-09-18T06:39:40.051" v="2357"/>
        <pc:sldMkLst>
          <pc:docMk/>
          <pc:sldMk cId="3012796678" sldId="267"/>
        </pc:sldMkLst>
        <pc:spChg chg="mod">
          <ac:chgData name="Michielan Emmanuel" userId="590329d9-6346-408c-a539-ea7cdf247174" providerId="ADAL" clId="{9B41DB4A-D599-4B35-98AB-716C283D5393}" dt="2023-09-18T06:39:24.290" v="2350" actId="1076"/>
          <ac:spMkLst>
            <pc:docMk/>
            <pc:sldMk cId="3012796678" sldId="267"/>
            <ac:spMk id="2" creationId="{F8BF2271-AE9B-8F1B-742F-53CD2824F64B}"/>
          </ac:spMkLst>
        </pc:spChg>
        <pc:spChg chg="mod">
          <ac:chgData name="Michielan Emmanuel" userId="590329d9-6346-408c-a539-ea7cdf247174" providerId="ADAL" clId="{9B41DB4A-D599-4B35-98AB-716C283D5393}" dt="2023-09-18T06:39:33.010" v="2354" actId="1076"/>
          <ac:spMkLst>
            <pc:docMk/>
            <pc:sldMk cId="3012796678" sldId="267"/>
            <ac:spMk id="3" creationId="{7729E841-5C39-4284-C7CF-4F2E9F72FDBB}"/>
          </ac:spMkLst>
        </pc:spChg>
      </pc:sldChg>
      <pc:sldChg chg="modSp add mod">
        <pc:chgData name="Michielan Emmanuel" userId="590329d9-6346-408c-a539-ea7cdf247174" providerId="ADAL" clId="{9B41DB4A-D599-4B35-98AB-716C283D5393}" dt="2023-09-18T06:39:56.571" v="2362" actId="1076"/>
        <pc:sldMkLst>
          <pc:docMk/>
          <pc:sldMk cId="2166303076" sldId="268"/>
        </pc:sldMkLst>
        <pc:spChg chg="mod">
          <ac:chgData name="Michielan Emmanuel" userId="590329d9-6346-408c-a539-ea7cdf247174" providerId="ADAL" clId="{9B41DB4A-D599-4B35-98AB-716C283D5393}" dt="2023-09-18T06:39:54.354" v="2361" actId="1076"/>
          <ac:spMkLst>
            <pc:docMk/>
            <pc:sldMk cId="2166303076" sldId="268"/>
            <ac:spMk id="2" creationId="{2E9D43DD-39E6-D3A2-042F-54A5B5721E8C}"/>
          </ac:spMkLst>
        </pc:spChg>
        <pc:spChg chg="mod">
          <ac:chgData name="Michielan Emmanuel" userId="590329d9-6346-408c-a539-ea7cdf247174" providerId="ADAL" clId="{9B41DB4A-D599-4B35-98AB-716C283D5393}" dt="2023-09-18T06:39:56.571" v="2362" actId="1076"/>
          <ac:spMkLst>
            <pc:docMk/>
            <pc:sldMk cId="2166303076" sldId="268"/>
            <ac:spMk id="3" creationId="{A97643C9-DC67-541B-0FCD-4CE7021A61E6}"/>
          </ac:spMkLst>
        </pc:spChg>
      </pc:sldChg>
      <pc:sldChg chg="modSp add mod">
        <pc:chgData name="Michielan Emmanuel" userId="590329d9-6346-408c-a539-ea7cdf247174" providerId="ADAL" clId="{9B41DB4A-D599-4B35-98AB-716C283D5393}" dt="2023-09-18T06:40:09.163" v="2367" actId="20577"/>
        <pc:sldMkLst>
          <pc:docMk/>
          <pc:sldMk cId="4182684290" sldId="269"/>
        </pc:sldMkLst>
        <pc:spChg chg="mod">
          <ac:chgData name="Michielan Emmanuel" userId="590329d9-6346-408c-a539-ea7cdf247174" providerId="ADAL" clId="{9B41DB4A-D599-4B35-98AB-716C283D5393}" dt="2023-09-18T06:40:05.698" v="2365" actId="1076"/>
          <ac:spMkLst>
            <pc:docMk/>
            <pc:sldMk cId="4182684290" sldId="269"/>
            <ac:spMk id="2" creationId="{75B27D15-84A8-E2F2-0E09-8DDA24204ACA}"/>
          </ac:spMkLst>
        </pc:spChg>
        <pc:spChg chg="mod">
          <ac:chgData name="Michielan Emmanuel" userId="590329d9-6346-408c-a539-ea7cdf247174" providerId="ADAL" clId="{9B41DB4A-D599-4B35-98AB-716C283D5393}" dt="2023-09-18T06:40:09.163" v="2367" actId="20577"/>
          <ac:spMkLst>
            <pc:docMk/>
            <pc:sldMk cId="4182684290" sldId="269"/>
            <ac:spMk id="3" creationId="{71B75A21-A7B2-453F-9191-93F666B23B9B}"/>
          </ac:spMkLst>
        </pc:spChg>
      </pc:sldChg>
      <pc:sldChg chg="addSp modSp add mod modAnim">
        <pc:chgData name="Michielan Emmanuel" userId="590329d9-6346-408c-a539-ea7cdf247174" providerId="ADAL" clId="{9B41DB4A-D599-4B35-98AB-716C283D5393}" dt="2023-09-18T06:39:13.139" v="2347" actId="1076"/>
        <pc:sldMkLst>
          <pc:docMk/>
          <pc:sldMk cId="94223277" sldId="270"/>
        </pc:sldMkLst>
        <pc:spChg chg="mod">
          <ac:chgData name="Michielan Emmanuel" userId="590329d9-6346-408c-a539-ea7cdf247174" providerId="ADAL" clId="{9B41DB4A-D599-4B35-98AB-716C283D5393}" dt="2023-09-18T06:38:28.043" v="2331" actId="1076"/>
          <ac:spMkLst>
            <pc:docMk/>
            <pc:sldMk cId="94223277" sldId="270"/>
            <ac:spMk id="2" creationId="{9A6ED0C7-77D1-9DD2-C5CC-806D019CF3F1}"/>
          </ac:spMkLst>
        </pc:spChg>
        <pc:spChg chg="add mod">
          <ac:chgData name="Michielan Emmanuel" userId="590329d9-6346-408c-a539-ea7cdf247174" providerId="ADAL" clId="{9B41DB4A-D599-4B35-98AB-716C283D5393}" dt="2023-09-18T06:38:43.961" v="2336" actId="6549"/>
          <ac:spMkLst>
            <pc:docMk/>
            <pc:sldMk cId="94223277" sldId="270"/>
            <ac:spMk id="3" creationId="{9DB62AA6-F520-2781-1EEE-2C5A18AC5569}"/>
          </ac:spMkLst>
        </pc:spChg>
        <pc:spChg chg="add mod">
          <ac:chgData name="Michielan Emmanuel" userId="590329d9-6346-408c-a539-ea7cdf247174" providerId="ADAL" clId="{9B41DB4A-D599-4B35-98AB-716C283D5393}" dt="2023-09-18T06:39:09.827" v="2346" actId="1076"/>
          <ac:spMkLst>
            <pc:docMk/>
            <pc:sldMk cId="94223277" sldId="270"/>
            <ac:spMk id="4" creationId="{D4F02E34-0E7C-5E92-1A1C-1127F0C3DE30}"/>
          </ac:spMkLst>
        </pc:spChg>
        <pc:spChg chg="add mod">
          <ac:chgData name="Michielan Emmanuel" userId="590329d9-6346-408c-a539-ea7cdf247174" providerId="ADAL" clId="{9B41DB4A-D599-4B35-98AB-716C283D5393}" dt="2023-09-18T06:39:13.139" v="2347" actId="1076"/>
          <ac:spMkLst>
            <pc:docMk/>
            <pc:sldMk cId="94223277" sldId="270"/>
            <ac:spMk id="6" creationId="{36E910EA-6C0C-9920-14E7-1B7C6DF40E08}"/>
          </ac:spMkLst>
        </pc:spChg>
      </pc:sldChg>
      <pc:sldChg chg="modSp add del mod">
        <pc:chgData name="Michielan Emmanuel" userId="590329d9-6346-408c-a539-ea7cdf247174" providerId="ADAL" clId="{9B41DB4A-D599-4B35-98AB-716C283D5393}" dt="2023-09-18T07:00:11.511" v="2401" actId="47"/>
        <pc:sldMkLst>
          <pc:docMk/>
          <pc:sldMk cId="3229078054" sldId="271"/>
        </pc:sldMkLst>
        <pc:spChg chg="mod">
          <ac:chgData name="Michielan Emmanuel" userId="590329d9-6346-408c-a539-ea7cdf247174" providerId="ADAL" clId="{9B41DB4A-D599-4B35-98AB-716C283D5393}" dt="2023-09-18T06:40:48.481" v="2379" actId="1076"/>
          <ac:spMkLst>
            <pc:docMk/>
            <pc:sldMk cId="3229078054" sldId="271"/>
            <ac:spMk id="2" creationId="{562938A7-6058-4152-5786-0C0F0D7FB7D2}"/>
          </ac:spMkLst>
        </pc:spChg>
      </pc:sldChg>
      <pc:sldChg chg="addSp modSp add mod modAnim">
        <pc:chgData name="Michielan Emmanuel" userId="590329d9-6346-408c-a539-ea7cdf247174" providerId="ADAL" clId="{9B41DB4A-D599-4B35-98AB-716C283D5393}" dt="2023-09-18T06:59:41.738" v="2400" actId="1076"/>
        <pc:sldMkLst>
          <pc:docMk/>
          <pc:sldMk cId="349811384" sldId="272"/>
        </pc:sldMkLst>
        <pc:spChg chg="mod">
          <ac:chgData name="Michielan Emmanuel" userId="590329d9-6346-408c-a539-ea7cdf247174" providerId="ADAL" clId="{9B41DB4A-D599-4B35-98AB-716C283D5393}" dt="2023-09-18T06:59:41.738" v="2400" actId="1076"/>
          <ac:spMkLst>
            <pc:docMk/>
            <pc:sldMk cId="349811384" sldId="272"/>
            <ac:spMk id="2" creationId="{8DE8808D-5853-CA25-02B8-F85852226B29}"/>
          </ac:spMkLst>
        </pc:spChg>
        <pc:spChg chg="add mod">
          <ac:chgData name="Michielan Emmanuel" userId="590329d9-6346-408c-a539-ea7cdf247174" providerId="ADAL" clId="{9B41DB4A-D599-4B35-98AB-716C283D5393}" dt="2023-09-18T06:37:27.923" v="2319" actId="1076"/>
          <ac:spMkLst>
            <pc:docMk/>
            <pc:sldMk cId="349811384" sldId="272"/>
            <ac:spMk id="3" creationId="{C19320C3-3956-FAC7-4DB4-40C24D06ED27}"/>
          </ac:spMkLst>
        </pc:spChg>
        <pc:spChg chg="add mod">
          <ac:chgData name="Michielan Emmanuel" userId="590329d9-6346-408c-a539-ea7cdf247174" providerId="ADAL" clId="{9B41DB4A-D599-4B35-98AB-716C283D5393}" dt="2023-09-18T06:37:30.211" v="2320" actId="1076"/>
          <ac:spMkLst>
            <pc:docMk/>
            <pc:sldMk cId="349811384" sldId="272"/>
            <ac:spMk id="4" creationId="{861BF6C8-C22F-9E7C-0E99-3F23429D1C6B}"/>
          </ac:spMkLst>
        </pc:spChg>
      </pc:sldChg>
      <pc:sldChg chg="modSp add mod">
        <pc:chgData name="Michielan Emmanuel" userId="590329d9-6346-408c-a539-ea7cdf247174" providerId="ADAL" clId="{9B41DB4A-D599-4B35-98AB-716C283D5393}" dt="2023-09-18T06:40:19.362" v="2370" actId="1076"/>
        <pc:sldMkLst>
          <pc:docMk/>
          <pc:sldMk cId="1320687698" sldId="275"/>
        </pc:sldMkLst>
        <pc:spChg chg="mod">
          <ac:chgData name="Michielan Emmanuel" userId="590329d9-6346-408c-a539-ea7cdf247174" providerId="ADAL" clId="{9B41DB4A-D599-4B35-98AB-716C283D5393}" dt="2023-09-18T06:40:19.362" v="2370" actId="1076"/>
          <ac:spMkLst>
            <pc:docMk/>
            <pc:sldMk cId="1320687698" sldId="275"/>
            <ac:spMk id="2" creationId="{2634C005-76DE-B8C6-D122-82974B3FFF9D}"/>
          </ac:spMkLst>
        </pc:spChg>
      </pc:sldChg>
      <pc:sldChg chg="modSp add mod">
        <pc:chgData name="Michielan Emmanuel" userId="590329d9-6346-408c-a539-ea7cdf247174" providerId="ADAL" clId="{9B41DB4A-D599-4B35-98AB-716C283D5393}" dt="2023-09-18T06:41:55.089" v="2387" actId="14100"/>
        <pc:sldMkLst>
          <pc:docMk/>
          <pc:sldMk cId="604308314" sldId="276"/>
        </pc:sldMkLst>
        <pc:spChg chg="mod">
          <ac:chgData name="Michielan Emmanuel" userId="590329d9-6346-408c-a539-ea7cdf247174" providerId="ADAL" clId="{9B41DB4A-D599-4B35-98AB-716C283D5393}" dt="2023-09-18T06:40:32.210" v="2375" actId="1076"/>
          <ac:spMkLst>
            <pc:docMk/>
            <pc:sldMk cId="604308314" sldId="276"/>
            <ac:spMk id="2" creationId="{80E29B0A-717A-0E63-CDE4-4E9A331A741B}"/>
          </ac:spMkLst>
        </pc:spChg>
        <pc:spChg chg="mod">
          <ac:chgData name="Michielan Emmanuel" userId="590329d9-6346-408c-a539-ea7cdf247174" providerId="ADAL" clId="{9B41DB4A-D599-4B35-98AB-716C283D5393}" dt="2023-09-18T06:41:55.089" v="2387" actId="14100"/>
          <ac:spMkLst>
            <pc:docMk/>
            <pc:sldMk cId="604308314" sldId="276"/>
            <ac:spMk id="3" creationId="{A6B73F08-7909-5B91-FD71-A44640081D57}"/>
          </ac:spMkLst>
        </pc:spChg>
      </pc:sldChg>
      <pc:sldChg chg="modSp add mod modAnim">
        <pc:chgData name="Michielan Emmanuel" userId="590329d9-6346-408c-a539-ea7cdf247174" providerId="ADAL" clId="{9B41DB4A-D599-4B35-98AB-716C283D5393}" dt="2023-09-18T06:36:55.992" v="2317"/>
        <pc:sldMkLst>
          <pc:docMk/>
          <pc:sldMk cId="3019341132" sldId="277"/>
        </pc:sldMkLst>
        <pc:spChg chg="mod">
          <ac:chgData name="Michielan Emmanuel" userId="590329d9-6346-408c-a539-ea7cdf247174" providerId="ADAL" clId="{9B41DB4A-D599-4B35-98AB-716C283D5393}" dt="2023-09-18T06:36:52.484" v="2315" actId="1076"/>
          <ac:spMkLst>
            <pc:docMk/>
            <pc:sldMk cId="3019341132" sldId="277"/>
            <ac:spMk id="2" creationId="{CE1B3092-B729-0D3E-ED57-48F80475DB37}"/>
          </ac:spMkLst>
        </pc:spChg>
        <pc:spChg chg="mod">
          <ac:chgData name="Michielan Emmanuel" userId="590329d9-6346-408c-a539-ea7cdf247174" providerId="ADAL" clId="{9B41DB4A-D599-4B35-98AB-716C283D5393}" dt="2023-09-18T06:36:54.324" v="2316" actId="1076"/>
          <ac:spMkLst>
            <pc:docMk/>
            <pc:sldMk cId="3019341132" sldId="277"/>
            <ac:spMk id="3" creationId="{422BA7A0-B72C-4008-4E4F-C6354EFFF724}"/>
          </ac:spMkLst>
        </pc:spChg>
      </pc:sldChg>
      <pc:sldChg chg="add del">
        <pc:chgData name="Michielan Emmanuel" userId="590329d9-6346-408c-a539-ea7cdf247174" providerId="ADAL" clId="{9B41DB4A-D599-4B35-98AB-716C283D5393}" dt="2023-09-12T12:39:56.592" v="1879" actId="47"/>
        <pc:sldMkLst>
          <pc:docMk/>
          <pc:sldMk cId="3791124072" sldId="442"/>
        </pc:sldMkLst>
      </pc:sldChg>
      <pc:sldChg chg="delSp modSp add mod">
        <pc:chgData name="Michielan Emmanuel" userId="590329d9-6346-408c-a539-ea7cdf247174" providerId="ADAL" clId="{9B41DB4A-D599-4B35-98AB-716C283D5393}" dt="2023-09-12T12:37:23.538" v="1849" actId="20577"/>
        <pc:sldMkLst>
          <pc:docMk/>
          <pc:sldMk cId="2002990358" sldId="465"/>
        </pc:sldMkLst>
        <pc:spChg chg="mod">
          <ac:chgData name="Michielan Emmanuel" userId="590329d9-6346-408c-a539-ea7cdf247174" providerId="ADAL" clId="{9B41DB4A-D599-4B35-98AB-716C283D5393}" dt="2023-09-12T12:37:18.858" v="1845" actId="20577"/>
          <ac:spMkLst>
            <pc:docMk/>
            <pc:sldMk cId="2002990358" sldId="465"/>
            <ac:spMk id="3" creationId="{ADF2D9D0-4226-01F1-351B-F2596C773A09}"/>
          </ac:spMkLst>
        </pc:spChg>
        <pc:spChg chg="mod">
          <ac:chgData name="Michielan Emmanuel" userId="590329d9-6346-408c-a539-ea7cdf247174" providerId="ADAL" clId="{9B41DB4A-D599-4B35-98AB-716C283D5393}" dt="2023-09-12T12:37:23.538" v="1849" actId="20577"/>
          <ac:spMkLst>
            <pc:docMk/>
            <pc:sldMk cId="2002990358" sldId="465"/>
            <ac:spMk id="9" creationId="{75C7D56D-9BDD-A153-739E-A5A15ED49006}"/>
          </ac:spMkLst>
        </pc:spChg>
        <pc:spChg chg="del">
          <ac:chgData name="Michielan Emmanuel" userId="590329d9-6346-408c-a539-ea7cdf247174" providerId="ADAL" clId="{9B41DB4A-D599-4B35-98AB-716C283D5393}" dt="2023-09-12T12:37:06.994" v="1840" actId="478"/>
          <ac:spMkLst>
            <pc:docMk/>
            <pc:sldMk cId="2002990358" sldId="465"/>
            <ac:spMk id="16" creationId="{93504980-5D27-4038-FFCA-2C9673D0DFA2}"/>
          </ac:spMkLst>
        </pc:spChg>
        <pc:spChg chg="mod">
          <ac:chgData name="Michielan Emmanuel" userId="590329d9-6346-408c-a539-ea7cdf247174" providerId="ADAL" clId="{9B41DB4A-D599-4B35-98AB-716C283D5393}" dt="2023-09-12T12:37:11.410" v="1841" actId="255"/>
          <ac:spMkLst>
            <pc:docMk/>
            <pc:sldMk cId="2002990358" sldId="465"/>
            <ac:spMk id="17" creationId="{C32ADF90-143C-9918-1B54-83A60A41C227}"/>
          </ac:spMkLst>
        </pc:spChg>
      </pc:sldChg>
      <pc:sldChg chg="addSp delSp modSp add mod delAnim">
        <pc:chgData name="Michielan Emmanuel" userId="590329d9-6346-408c-a539-ea7cdf247174" providerId="ADAL" clId="{9B41DB4A-D599-4B35-98AB-716C283D5393}" dt="2023-09-12T12:57:59.408" v="2140" actId="20577"/>
        <pc:sldMkLst>
          <pc:docMk/>
          <pc:sldMk cId="3840463593" sldId="467"/>
        </pc:sldMkLst>
        <pc:spChg chg="add mod">
          <ac:chgData name="Michielan Emmanuel" userId="590329d9-6346-408c-a539-ea7cdf247174" providerId="ADAL" clId="{9B41DB4A-D599-4B35-98AB-716C283D5393}" dt="2023-09-12T12:57:59.408" v="2140" actId="20577"/>
          <ac:spMkLst>
            <pc:docMk/>
            <pc:sldMk cId="3840463593" sldId="467"/>
            <ac:spMk id="3" creationId="{602651C4-3989-0C11-CCEC-62B240A5B035}"/>
          </ac:spMkLst>
        </pc:spChg>
        <pc:spChg chg="mod">
          <ac:chgData name="Michielan Emmanuel" userId="590329d9-6346-408c-a539-ea7cdf247174" providerId="ADAL" clId="{9B41DB4A-D599-4B35-98AB-716C283D5393}" dt="2023-09-12T12:57:51.628" v="2138" actId="1076"/>
          <ac:spMkLst>
            <pc:docMk/>
            <pc:sldMk cId="3840463593" sldId="467"/>
            <ac:spMk id="10" creationId="{6E0E6B2C-6E1C-2EBA-37F7-4F8160508334}"/>
          </ac:spMkLst>
        </pc:spChg>
        <pc:spChg chg="del">
          <ac:chgData name="Michielan Emmanuel" userId="590329d9-6346-408c-a539-ea7cdf247174" providerId="ADAL" clId="{9B41DB4A-D599-4B35-98AB-716C283D5393}" dt="2023-09-12T12:39:19.851" v="1872" actId="478"/>
          <ac:spMkLst>
            <pc:docMk/>
            <pc:sldMk cId="3840463593" sldId="467"/>
            <ac:spMk id="11" creationId="{1E06CB5F-D92F-4FEC-DADE-25C4732686F5}"/>
          </ac:spMkLst>
        </pc:spChg>
        <pc:spChg chg="mod">
          <ac:chgData name="Michielan Emmanuel" userId="590329d9-6346-408c-a539-ea7cdf247174" providerId="ADAL" clId="{9B41DB4A-D599-4B35-98AB-716C283D5393}" dt="2023-09-12T12:57:53.934" v="2139" actId="1076"/>
          <ac:spMkLst>
            <pc:docMk/>
            <pc:sldMk cId="3840463593" sldId="467"/>
            <ac:spMk id="12" creationId="{A4A88757-69A9-9898-E4AA-8899893A2947}"/>
          </ac:spMkLst>
        </pc:spChg>
        <pc:spChg chg="del">
          <ac:chgData name="Michielan Emmanuel" userId="590329d9-6346-408c-a539-ea7cdf247174" providerId="ADAL" clId="{9B41DB4A-D599-4B35-98AB-716C283D5393}" dt="2023-09-12T12:37:37.474" v="1852" actId="478"/>
          <ac:spMkLst>
            <pc:docMk/>
            <pc:sldMk cId="3840463593" sldId="467"/>
            <ac:spMk id="24" creationId="{509B01AB-345F-3AAA-AF98-B682120C4C4A}"/>
          </ac:spMkLst>
        </pc:spChg>
        <pc:spChg chg="del mod">
          <ac:chgData name="Michielan Emmanuel" userId="590329d9-6346-408c-a539-ea7cdf247174" providerId="ADAL" clId="{9B41DB4A-D599-4B35-98AB-716C283D5393}" dt="2023-09-12T12:37:34.818" v="1851" actId="478"/>
          <ac:spMkLst>
            <pc:docMk/>
            <pc:sldMk cId="3840463593" sldId="467"/>
            <ac:spMk id="25" creationId="{6FB6EC96-3B86-9C02-BB77-5DBA56702244}"/>
          </ac:spMkLst>
        </pc:spChg>
        <pc:picChg chg="mod">
          <ac:chgData name="Michielan Emmanuel" userId="590329d9-6346-408c-a539-ea7cdf247174" providerId="ADAL" clId="{9B41DB4A-D599-4B35-98AB-716C283D5393}" dt="2023-09-12T12:38:59.072" v="1862" actId="1076"/>
          <ac:picMkLst>
            <pc:docMk/>
            <pc:sldMk cId="3840463593" sldId="467"/>
            <ac:picMk id="4" creationId="{3A739A75-9505-88E7-D311-AEB8FE1C3358}"/>
          </ac:picMkLst>
        </pc:picChg>
        <pc:picChg chg="del">
          <ac:chgData name="Michielan Emmanuel" userId="590329d9-6346-408c-a539-ea7cdf247174" providerId="ADAL" clId="{9B41DB4A-D599-4B35-98AB-716C283D5393}" dt="2023-09-12T12:39:11.293" v="1869" actId="478"/>
          <ac:picMkLst>
            <pc:docMk/>
            <pc:sldMk cId="3840463593" sldId="467"/>
            <ac:picMk id="7" creationId="{584C0C4F-1C6E-AF45-1EFD-52F195EF54C2}"/>
          </ac:picMkLst>
        </pc:picChg>
        <pc:picChg chg="mod">
          <ac:chgData name="Michielan Emmanuel" userId="590329d9-6346-408c-a539-ea7cdf247174" providerId="ADAL" clId="{9B41DB4A-D599-4B35-98AB-716C283D5393}" dt="2023-09-12T12:39:14.431" v="1870" actId="1076"/>
          <ac:picMkLst>
            <pc:docMk/>
            <pc:sldMk cId="3840463593" sldId="467"/>
            <ac:picMk id="9" creationId="{ABC52BAC-AA3A-90C6-63C8-F4E4DE0FF63B}"/>
          </ac:picMkLst>
        </pc:picChg>
        <pc:picChg chg="del">
          <ac:chgData name="Michielan Emmanuel" userId="590329d9-6346-408c-a539-ea7cdf247174" providerId="ADAL" clId="{9B41DB4A-D599-4B35-98AB-716C283D5393}" dt="2023-09-12T12:39:10.658" v="1868" actId="478"/>
          <ac:picMkLst>
            <pc:docMk/>
            <pc:sldMk cId="3840463593" sldId="467"/>
            <ac:picMk id="13" creationId="{2E080849-CBE9-1BA3-C624-352A3DF1B174}"/>
          </ac:picMkLst>
        </pc:picChg>
        <pc:picChg chg="del">
          <ac:chgData name="Michielan Emmanuel" userId="590329d9-6346-408c-a539-ea7cdf247174" providerId="ADAL" clId="{9B41DB4A-D599-4B35-98AB-716C283D5393}" dt="2023-09-12T12:39:10.164" v="1867" actId="478"/>
          <ac:picMkLst>
            <pc:docMk/>
            <pc:sldMk cId="3840463593" sldId="467"/>
            <ac:picMk id="14" creationId="{ECF7D67B-43CA-78C3-9CBC-FB5A8DA04792}"/>
          </ac:picMkLst>
        </pc:picChg>
        <pc:picChg chg="del">
          <ac:chgData name="Michielan Emmanuel" userId="590329d9-6346-408c-a539-ea7cdf247174" providerId="ADAL" clId="{9B41DB4A-D599-4B35-98AB-716C283D5393}" dt="2023-09-12T12:39:09.419" v="1866" actId="478"/>
          <ac:picMkLst>
            <pc:docMk/>
            <pc:sldMk cId="3840463593" sldId="467"/>
            <ac:picMk id="15" creationId="{E91EAC11-F6C3-0202-CECD-74785C408AE1}"/>
          </ac:picMkLst>
        </pc:picChg>
        <pc:picChg chg="mod">
          <ac:chgData name="Michielan Emmanuel" userId="590329d9-6346-408c-a539-ea7cdf247174" providerId="ADAL" clId="{9B41DB4A-D599-4B35-98AB-716C283D5393}" dt="2023-09-12T12:38:52.441" v="1861" actId="1076"/>
          <ac:picMkLst>
            <pc:docMk/>
            <pc:sldMk cId="3840463593" sldId="467"/>
            <ac:picMk id="21" creationId="{E40C165A-DC8A-6B3A-1F69-AF7BEC356041}"/>
          </ac:picMkLst>
        </pc:picChg>
      </pc:sldChg>
      <pc:sldChg chg="delSp modSp add mod">
        <pc:chgData name="Michielan Emmanuel" userId="590329d9-6346-408c-a539-ea7cdf247174" providerId="ADAL" clId="{9B41DB4A-D599-4B35-98AB-716C283D5393}" dt="2023-09-12T12:38:25.889" v="1856" actId="478"/>
        <pc:sldMkLst>
          <pc:docMk/>
          <pc:sldMk cId="591173381" sldId="468"/>
        </pc:sldMkLst>
        <pc:spChg chg="del">
          <ac:chgData name="Michielan Emmanuel" userId="590329d9-6346-408c-a539-ea7cdf247174" providerId="ADAL" clId="{9B41DB4A-D599-4B35-98AB-716C283D5393}" dt="2023-09-12T12:38:25.889" v="1856" actId="478"/>
          <ac:spMkLst>
            <pc:docMk/>
            <pc:sldMk cId="591173381" sldId="468"/>
            <ac:spMk id="9" creationId="{1672EFFE-29EF-53E9-980A-489B748E6082}"/>
          </ac:spMkLst>
        </pc:spChg>
        <pc:spChg chg="del">
          <ac:chgData name="Michielan Emmanuel" userId="590329d9-6346-408c-a539-ea7cdf247174" providerId="ADAL" clId="{9B41DB4A-D599-4B35-98AB-716C283D5393}" dt="2023-09-12T12:38:22.778" v="1855" actId="478"/>
          <ac:spMkLst>
            <pc:docMk/>
            <pc:sldMk cId="591173381" sldId="468"/>
            <ac:spMk id="10" creationId="{0B53D934-5DF5-BE10-8D83-8DA0C50FE6D5}"/>
          </ac:spMkLst>
        </pc:spChg>
        <pc:spChg chg="mod">
          <ac:chgData name="Michielan Emmanuel" userId="590329d9-6346-408c-a539-ea7cdf247174" providerId="ADAL" clId="{9B41DB4A-D599-4B35-98AB-716C283D5393}" dt="2023-09-12T12:38:20.617" v="1854" actId="255"/>
          <ac:spMkLst>
            <pc:docMk/>
            <pc:sldMk cId="591173381" sldId="468"/>
            <ac:spMk id="11" creationId="{A962AF75-A76E-90B8-3121-0117CF31CDB6}"/>
          </ac:spMkLst>
        </pc:spChg>
      </pc:sldChg>
      <pc:sldChg chg="modSp add del mod">
        <pc:chgData name="Michielan Emmanuel" userId="590329d9-6346-408c-a539-ea7cdf247174" providerId="ADAL" clId="{9B41DB4A-D599-4B35-98AB-716C283D5393}" dt="2023-09-12T12:39:28.737" v="1876" actId="47"/>
        <pc:sldMkLst>
          <pc:docMk/>
          <pc:sldMk cId="1535614569" sldId="469"/>
        </pc:sldMkLst>
        <pc:spChg chg="mod">
          <ac:chgData name="Michielan Emmanuel" userId="590329d9-6346-408c-a539-ea7cdf247174" providerId="ADAL" clId="{9B41DB4A-D599-4B35-98AB-716C283D5393}" dt="2023-09-12T12:39:03.005" v="1863" actId="21"/>
          <ac:spMkLst>
            <pc:docMk/>
            <pc:sldMk cId="1535614569" sldId="469"/>
            <ac:spMk id="2" creationId="{AE64D390-319A-35A1-3635-00FB5E63D897}"/>
          </ac:spMkLst>
        </pc:spChg>
      </pc:sldChg>
      <pc:sldChg chg="delSp add del mod">
        <pc:chgData name="Michielan Emmanuel" userId="590329d9-6346-408c-a539-ea7cdf247174" providerId="ADAL" clId="{9B41DB4A-D599-4B35-98AB-716C283D5393}" dt="2023-09-12T12:59:26.718" v="2162" actId="47"/>
        <pc:sldMkLst>
          <pc:docMk/>
          <pc:sldMk cId="1725801665" sldId="470"/>
        </pc:sldMkLst>
        <pc:picChg chg="del">
          <ac:chgData name="Michielan Emmanuel" userId="590329d9-6346-408c-a539-ea7cdf247174" providerId="ADAL" clId="{9B41DB4A-D599-4B35-98AB-716C283D5393}" dt="2023-09-12T12:58:22.932" v="2142" actId="21"/>
          <ac:picMkLst>
            <pc:docMk/>
            <pc:sldMk cId="1725801665" sldId="470"/>
            <ac:picMk id="9" creationId="{6FA89C1C-82A1-1873-4505-4C884DF8EF0D}"/>
          </ac:picMkLst>
        </pc:picChg>
      </pc:sldChg>
      <pc:sldChg chg="add del">
        <pc:chgData name="Michielan Emmanuel" userId="590329d9-6346-408c-a539-ea7cdf247174" providerId="ADAL" clId="{9B41DB4A-D599-4B35-98AB-716C283D5393}" dt="2023-09-12T12:37:54.538" v="1853" actId="47"/>
        <pc:sldMkLst>
          <pc:docMk/>
          <pc:sldMk cId="384588823" sldId="471"/>
        </pc:sldMkLst>
      </pc:sldChg>
      <pc:sldChg chg="addSp modSp add mod">
        <pc:chgData name="Michielan Emmanuel" userId="590329d9-6346-408c-a539-ea7cdf247174" providerId="ADAL" clId="{9B41DB4A-D599-4B35-98AB-716C283D5393}" dt="2023-09-12T12:59:23.744" v="2161" actId="1076"/>
        <pc:sldMkLst>
          <pc:docMk/>
          <pc:sldMk cId="2663179353" sldId="473"/>
        </pc:sldMkLst>
        <pc:spChg chg="mod">
          <ac:chgData name="Michielan Emmanuel" userId="590329d9-6346-408c-a539-ea7cdf247174" providerId="ADAL" clId="{9B41DB4A-D599-4B35-98AB-716C283D5393}" dt="2023-09-12T12:59:09.142" v="2156" actId="14100"/>
          <ac:spMkLst>
            <pc:docMk/>
            <pc:sldMk cId="2663179353" sldId="473"/>
            <ac:spMk id="2" creationId="{AE64D390-319A-35A1-3635-00FB5E63D897}"/>
          </ac:spMkLst>
        </pc:spChg>
        <pc:spChg chg="add mod">
          <ac:chgData name="Michielan Emmanuel" userId="590329d9-6346-408c-a539-ea7cdf247174" providerId="ADAL" clId="{9B41DB4A-D599-4B35-98AB-716C283D5393}" dt="2023-09-12T12:59:23.744" v="2161" actId="1076"/>
          <ac:spMkLst>
            <pc:docMk/>
            <pc:sldMk cId="2663179353" sldId="473"/>
            <ac:spMk id="5" creationId="{34B96DE3-4DC6-8337-B3C9-2E7984718925}"/>
          </ac:spMkLst>
        </pc:spChg>
        <pc:picChg chg="add mod ord">
          <ac:chgData name="Michielan Emmanuel" userId="590329d9-6346-408c-a539-ea7cdf247174" providerId="ADAL" clId="{9B41DB4A-D599-4B35-98AB-716C283D5393}" dt="2023-09-12T12:58:41.951" v="2150" actId="14100"/>
          <ac:picMkLst>
            <pc:docMk/>
            <pc:sldMk cId="2663179353" sldId="473"/>
            <ac:picMk id="3" creationId="{CF4AFB14-D374-D57F-D9B0-C549BB80479B}"/>
          </ac:picMkLst>
        </pc:picChg>
      </pc:sldChg>
      <pc:sldChg chg="delSp modSp add mod">
        <pc:chgData name="Michielan Emmanuel" userId="590329d9-6346-408c-a539-ea7cdf247174" providerId="ADAL" clId="{9B41DB4A-D599-4B35-98AB-716C283D5393}" dt="2023-09-12T12:59:32.655" v="2163" actId="13926"/>
        <pc:sldMkLst>
          <pc:docMk/>
          <pc:sldMk cId="1214041286" sldId="474"/>
        </pc:sldMkLst>
        <pc:spChg chg="mod">
          <ac:chgData name="Michielan Emmanuel" userId="590329d9-6346-408c-a539-ea7cdf247174" providerId="ADAL" clId="{9B41DB4A-D599-4B35-98AB-716C283D5393}" dt="2023-09-12T12:59:32.655" v="2163" actId="13926"/>
          <ac:spMkLst>
            <pc:docMk/>
            <pc:sldMk cId="1214041286" sldId="474"/>
            <ac:spMk id="3" creationId="{ADF2D9D0-4226-01F1-351B-F2596C773A09}"/>
          </ac:spMkLst>
        </pc:spChg>
        <pc:spChg chg="del">
          <ac:chgData name="Michielan Emmanuel" userId="590329d9-6346-408c-a539-ea7cdf247174" providerId="ADAL" clId="{9B41DB4A-D599-4B35-98AB-716C283D5393}" dt="2023-09-12T12:39:33.497" v="1877" actId="478"/>
          <ac:spMkLst>
            <pc:docMk/>
            <pc:sldMk cId="1214041286" sldId="474"/>
            <ac:spMk id="45" creationId="{64FCDAA0-14E6-1254-913A-1F8626C07044}"/>
          </ac:spMkLst>
        </pc:spChg>
        <pc:spChg chg="mod">
          <ac:chgData name="Michielan Emmanuel" userId="590329d9-6346-408c-a539-ea7cdf247174" providerId="ADAL" clId="{9B41DB4A-D599-4B35-98AB-716C283D5393}" dt="2023-09-12T12:39:37.111" v="1878" actId="255"/>
          <ac:spMkLst>
            <pc:docMk/>
            <pc:sldMk cId="1214041286" sldId="474"/>
            <ac:spMk id="46" creationId="{99A54878-900B-BDDA-5154-8B51214F804D}"/>
          </ac:spMkLst>
        </pc:spChg>
      </pc:sldChg>
      <pc:sldChg chg="delSp modSp add del mod">
        <pc:chgData name="Michielan Emmanuel" userId="590329d9-6346-408c-a539-ea7cdf247174" providerId="ADAL" clId="{9B41DB4A-D599-4B35-98AB-716C283D5393}" dt="2023-09-18T07:03:31.016" v="2419" actId="47"/>
        <pc:sldMkLst>
          <pc:docMk/>
          <pc:sldMk cId="570605219" sldId="475"/>
        </pc:sldMkLst>
        <pc:spChg chg="mod">
          <ac:chgData name="Michielan Emmanuel" userId="590329d9-6346-408c-a539-ea7cdf247174" providerId="ADAL" clId="{9B41DB4A-D599-4B35-98AB-716C283D5393}" dt="2023-09-12T12:59:54.788" v="2165" actId="13926"/>
          <ac:spMkLst>
            <pc:docMk/>
            <pc:sldMk cId="570605219" sldId="475"/>
            <ac:spMk id="3" creationId="{ADF2D9D0-4226-01F1-351B-F2596C773A09}"/>
          </ac:spMkLst>
        </pc:spChg>
        <pc:spChg chg="del">
          <ac:chgData name="Michielan Emmanuel" userId="590329d9-6346-408c-a539-ea7cdf247174" providerId="ADAL" clId="{9B41DB4A-D599-4B35-98AB-716C283D5393}" dt="2023-09-12T12:40:03.225" v="1880" actId="478"/>
          <ac:spMkLst>
            <pc:docMk/>
            <pc:sldMk cId="570605219" sldId="475"/>
            <ac:spMk id="45" creationId="{64FCDAA0-14E6-1254-913A-1F8626C07044}"/>
          </ac:spMkLst>
        </pc:spChg>
        <pc:spChg chg="mod">
          <ac:chgData name="Michielan Emmanuel" userId="590329d9-6346-408c-a539-ea7cdf247174" providerId="ADAL" clId="{9B41DB4A-D599-4B35-98AB-716C283D5393}" dt="2023-09-12T12:40:06.601" v="1881" actId="255"/>
          <ac:spMkLst>
            <pc:docMk/>
            <pc:sldMk cId="570605219" sldId="475"/>
            <ac:spMk id="46" creationId="{99A54878-900B-BDDA-5154-8B51214F804D}"/>
          </ac:spMkLst>
        </pc:spChg>
      </pc:sldChg>
      <pc:sldChg chg="add del">
        <pc:chgData name="Michielan Emmanuel" userId="590329d9-6346-408c-a539-ea7cdf247174" providerId="ADAL" clId="{9B41DB4A-D599-4B35-98AB-716C283D5393}" dt="2023-09-12T12:40:13.965" v="1882" actId="47"/>
        <pc:sldMkLst>
          <pc:docMk/>
          <pc:sldMk cId="4144468990" sldId="476"/>
        </pc:sldMkLst>
      </pc:sldChg>
      <pc:sldChg chg="add del">
        <pc:chgData name="Michielan Emmanuel" userId="590329d9-6346-408c-a539-ea7cdf247174" providerId="ADAL" clId="{9B41DB4A-D599-4B35-98AB-716C283D5393}" dt="2023-09-12T12:40:17.508" v="1883" actId="47"/>
        <pc:sldMkLst>
          <pc:docMk/>
          <pc:sldMk cId="1065090431" sldId="477"/>
        </pc:sldMkLst>
      </pc:sldChg>
      <pc:sldChg chg="add del">
        <pc:chgData name="Michielan Emmanuel" userId="590329d9-6346-408c-a539-ea7cdf247174" providerId="ADAL" clId="{9B41DB4A-D599-4B35-98AB-716C283D5393}" dt="2023-09-12T12:40:20.132" v="1884" actId="47"/>
        <pc:sldMkLst>
          <pc:docMk/>
          <pc:sldMk cId="1081259387" sldId="479"/>
        </pc:sldMkLst>
      </pc:sldChg>
      <pc:sldChg chg="add del">
        <pc:chgData name="Michielan Emmanuel" userId="590329d9-6346-408c-a539-ea7cdf247174" providerId="ADAL" clId="{9B41DB4A-D599-4B35-98AB-716C283D5393}" dt="2023-09-12T12:40:22.079" v="1885" actId="47"/>
        <pc:sldMkLst>
          <pc:docMk/>
          <pc:sldMk cId="342637009" sldId="480"/>
        </pc:sldMkLst>
      </pc:sldChg>
      <pc:sldChg chg="addSp modSp mod">
        <pc:chgData name="Michielan Emmanuel" userId="590329d9-6346-408c-a539-ea7cdf247174" providerId="ADAL" clId="{9B41DB4A-D599-4B35-98AB-716C283D5393}" dt="2023-09-12T13:03:06.741" v="2184" actId="20577"/>
        <pc:sldMkLst>
          <pc:docMk/>
          <pc:sldMk cId="729369889" sldId="722"/>
        </pc:sldMkLst>
        <pc:spChg chg="mod">
          <ac:chgData name="Michielan Emmanuel" userId="590329d9-6346-408c-a539-ea7cdf247174" providerId="ADAL" clId="{9B41DB4A-D599-4B35-98AB-716C283D5393}" dt="2023-09-12T12:55:33.449" v="2056" actId="20577"/>
          <ac:spMkLst>
            <pc:docMk/>
            <pc:sldMk cId="729369889" sldId="722"/>
            <ac:spMk id="2" creationId="{0033805F-878F-DEB3-2A85-0F6F01156D19}"/>
          </ac:spMkLst>
        </pc:spChg>
        <pc:spChg chg="add mod">
          <ac:chgData name="Michielan Emmanuel" userId="590329d9-6346-408c-a539-ea7cdf247174" providerId="ADAL" clId="{9B41DB4A-D599-4B35-98AB-716C283D5393}" dt="2023-09-12T12:55:15.489" v="2047" actId="1076"/>
          <ac:spMkLst>
            <pc:docMk/>
            <pc:sldMk cId="729369889" sldId="722"/>
            <ac:spMk id="3" creationId="{C8C9E5B1-3E1B-D6B7-DC71-EA5BDFEB2A47}"/>
          </ac:spMkLst>
        </pc:spChg>
        <pc:spChg chg="mod">
          <ac:chgData name="Michielan Emmanuel" userId="590329d9-6346-408c-a539-ea7cdf247174" providerId="ADAL" clId="{9B41DB4A-D599-4B35-98AB-716C283D5393}" dt="2023-09-12T13:03:06.741" v="2184" actId="20577"/>
          <ac:spMkLst>
            <pc:docMk/>
            <pc:sldMk cId="729369889" sldId="722"/>
            <ac:spMk id="4" creationId="{34152A70-C3FF-687E-9485-70AEEE1CC3B7}"/>
          </ac:spMkLst>
        </pc:spChg>
        <pc:spChg chg="add mod">
          <ac:chgData name="Michielan Emmanuel" userId="590329d9-6346-408c-a539-ea7cdf247174" providerId="ADAL" clId="{9B41DB4A-D599-4B35-98AB-716C283D5393}" dt="2023-09-12T12:55:27.079" v="2050" actId="1076"/>
          <ac:spMkLst>
            <pc:docMk/>
            <pc:sldMk cId="729369889" sldId="722"/>
            <ac:spMk id="7" creationId="{7BFC1100-A900-E57D-2B3A-82A0195649BE}"/>
          </ac:spMkLst>
        </pc:spChg>
      </pc:sldChg>
      <pc:sldChg chg="modSp mod">
        <pc:chgData name="Michielan Emmanuel" userId="590329d9-6346-408c-a539-ea7cdf247174" providerId="ADAL" clId="{9B41DB4A-D599-4B35-98AB-716C283D5393}" dt="2023-09-18T07:01:25.251" v="2403" actId="1076"/>
        <pc:sldMkLst>
          <pc:docMk/>
          <pc:sldMk cId="42894724" sldId="723"/>
        </pc:sldMkLst>
        <pc:spChg chg="mod">
          <ac:chgData name="Michielan Emmanuel" userId="590329d9-6346-408c-a539-ea7cdf247174" providerId="ADAL" clId="{9B41DB4A-D599-4B35-98AB-716C283D5393}" dt="2023-09-18T07:01:25.251" v="2403" actId="1076"/>
          <ac:spMkLst>
            <pc:docMk/>
            <pc:sldMk cId="42894724" sldId="723"/>
            <ac:spMk id="4" creationId="{34152A70-C3FF-687E-9485-70AEEE1CC3B7}"/>
          </ac:spMkLst>
        </pc:spChg>
      </pc:sldChg>
      <pc:sldChg chg="modSp mod">
        <pc:chgData name="Michielan Emmanuel" userId="590329d9-6346-408c-a539-ea7cdf247174" providerId="ADAL" clId="{9B41DB4A-D599-4B35-98AB-716C283D5393}" dt="2023-09-18T07:04:13.833" v="2422" actId="113"/>
        <pc:sldMkLst>
          <pc:docMk/>
          <pc:sldMk cId="1019189803" sldId="752"/>
        </pc:sldMkLst>
        <pc:spChg chg="mod">
          <ac:chgData name="Michielan Emmanuel" userId="590329d9-6346-408c-a539-ea7cdf247174" providerId="ADAL" clId="{9B41DB4A-D599-4B35-98AB-716C283D5393}" dt="2023-09-18T07:04:13.833" v="2422" actId="113"/>
          <ac:spMkLst>
            <pc:docMk/>
            <pc:sldMk cId="1019189803" sldId="752"/>
            <ac:spMk id="4" creationId="{B700F825-79B7-AC6D-08F3-4BD7A9E96221}"/>
          </ac:spMkLst>
        </pc:spChg>
        <pc:spChg chg="mod">
          <ac:chgData name="Michielan Emmanuel" userId="590329d9-6346-408c-a539-ea7cdf247174" providerId="ADAL" clId="{9B41DB4A-D599-4B35-98AB-716C283D5393}" dt="2023-09-12T09:27:03.742" v="1179" actId="1076"/>
          <ac:spMkLst>
            <pc:docMk/>
            <pc:sldMk cId="1019189803" sldId="752"/>
            <ac:spMk id="5" creationId="{657DB3CD-203C-C9AB-CBB0-9040A21B4662}"/>
          </ac:spMkLst>
        </pc:spChg>
      </pc:sldChg>
      <pc:sldChg chg="modSp mod">
        <pc:chgData name="Michielan Emmanuel" userId="590329d9-6346-408c-a539-ea7cdf247174" providerId="ADAL" clId="{9B41DB4A-D599-4B35-98AB-716C283D5393}" dt="2023-09-18T07:03:07.227" v="2418" actId="113"/>
        <pc:sldMkLst>
          <pc:docMk/>
          <pc:sldMk cId="885203338" sldId="756"/>
        </pc:sldMkLst>
        <pc:spChg chg="mod">
          <ac:chgData name="Michielan Emmanuel" userId="590329d9-6346-408c-a539-ea7cdf247174" providerId="ADAL" clId="{9B41DB4A-D599-4B35-98AB-716C283D5393}" dt="2023-09-12T12:35:04.123" v="1826" actId="1076"/>
          <ac:spMkLst>
            <pc:docMk/>
            <pc:sldMk cId="885203338" sldId="756"/>
            <ac:spMk id="7" creationId="{90CE3F9A-5260-8681-1EA7-C68957216918}"/>
          </ac:spMkLst>
        </pc:spChg>
        <pc:spChg chg="mod">
          <ac:chgData name="Michielan Emmanuel" userId="590329d9-6346-408c-a539-ea7cdf247174" providerId="ADAL" clId="{9B41DB4A-D599-4B35-98AB-716C283D5393}" dt="2023-09-12T12:35:00.634" v="1825" actId="1076"/>
          <ac:spMkLst>
            <pc:docMk/>
            <pc:sldMk cId="885203338" sldId="756"/>
            <ac:spMk id="9" creationId="{B5CE983B-BB03-4CFA-D6D1-4284019FA53A}"/>
          </ac:spMkLst>
        </pc:spChg>
        <pc:spChg chg="mod">
          <ac:chgData name="Michielan Emmanuel" userId="590329d9-6346-408c-a539-ea7cdf247174" providerId="ADAL" clId="{9B41DB4A-D599-4B35-98AB-716C283D5393}" dt="2023-09-12T12:34:58.219" v="1824" actId="1076"/>
          <ac:spMkLst>
            <pc:docMk/>
            <pc:sldMk cId="885203338" sldId="756"/>
            <ac:spMk id="10" creationId="{8767EAA7-720B-1AFF-420B-C738F418B354}"/>
          </ac:spMkLst>
        </pc:spChg>
        <pc:graphicFrameChg chg="mod modGraphic">
          <ac:chgData name="Michielan Emmanuel" userId="590329d9-6346-408c-a539-ea7cdf247174" providerId="ADAL" clId="{9B41DB4A-D599-4B35-98AB-716C283D5393}" dt="2023-09-18T07:03:07.227" v="2418" actId="113"/>
          <ac:graphicFrameMkLst>
            <pc:docMk/>
            <pc:sldMk cId="885203338" sldId="756"/>
            <ac:graphicFrameMk id="3" creationId="{E2F350D5-7485-6D63-D1C5-2FCFEDBCA7F6}"/>
          </ac:graphicFrameMkLst>
        </pc:graphicFrameChg>
      </pc:sldChg>
      <pc:sldChg chg="modSp add del mod">
        <pc:chgData name="Michielan Emmanuel" userId="590329d9-6346-408c-a539-ea7cdf247174" providerId="ADAL" clId="{9B41DB4A-D599-4B35-98AB-716C283D5393}" dt="2023-09-12T12:54:56.492" v="2043" actId="47"/>
        <pc:sldMkLst>
          <pc:docMk/>
          <pc:sldMk cId="1112873704" sldId="758"/>
        </pc:sldMkLst>
        <pc:spChg chg="mod">
          <ac:chgData name="Michielan Emmanuel" userId="590329d9-6346-408c-a539-ea7cdf247174" providerId="ADAL" clId="{9B41DB4A-D599-4B35-98AB-716C283D5393}" dt="2023-09-12T12:40:50.057" v="1886" actId="21"/>
          <ac:spMkLst>
            <pc:docMk/>
            <pc:sldMk cId="1112873704" sldId="758"/>
            <ac:spMk id="2" creationId="{2CA18A7C-A2E3-1CEC-C3F3-45B864D51887}"/>
          </ac:spMkLst>
        </pc:spChg>
        <pc:spChg chg="mod">
          <ac:chgData name="Michielan Emmanuel" userId="590329d9-6346-408c-a539-ea7cdf247174" providerId="ADAL" clId="{9B41DB4A-D599-4B35-98AB-716C283D5393}" dt="2023-09-12T12:54:17.227" v="2023" actId="21"/>
          <ac:spMkLst>
            <pc:docMk/>
            <pc:sldMk cId="1112873704" sldId="758"/>
            <ac:spMk id="6" creationId="{EEB00C31-4EEB-4111-7D6C-D2D708361A6A}"/>
          </ac:spMkLst>
        </pc:spChg>
      </pc:sldChg>
      <pc:sldChg chg="addSp delSp modSp new mod ord modAnim">
        <pc:chgData name="Michielan Emmanuel" userId="590329d9-6346-408c-a539-ea7cdf247174" providerId="ADAL" clId="{9B41DB4A-D599-4B35-98AB-716C283D5393}" dt="2023-09-18T07:01:52.108" v="2408"/>
        <pc:sldMkLst>
          <pc:docMk/>
          <pc:sldMk cId="1892032607" sldId="759"/>
        </pc:sldMkLst>
        <pc:spChg chg="mod">
          <ac:chgData name="Michielan Emmanuel" userId="590329d9-6346-408c-a539-ea7cdf247174" providerId="ADAL" clId="{9B41DB4A-D599-4B35-98AB-716C283D5393}" dt="2023-09-12T09:14:11.907" v="466" actId="5793"/>
          <ac:spMkLst>
            <pc:docMk/>
            <pc:sldMk cId="1892032607" sldId="759"/>
            <ac:spMk id="2" creationId="{4E93B97C-DF21-B709-8E29-A1A651D2BF4C}"/>
          </ac:spMkLst>
        </pc:spChg>
        <pc:spChg chg="del">
          <ac:chgData name="Michielan Emmanuel" userId="590329d9-6346-408c-a539-ea7cdf247174" providerId="ADAL" clId="{9B41DB4A-D599-4B35-98AB-716C283D5393}" dt="2023-09-12T09:25:12.383" v="1178" actId="478"/>
          <ac:spMkLst>
            <pc:docMk/>
            <pc:sldMk cId="1892032607" sldId="759"/>
            <ac:spMk id="3" creationId="{C646DA88-CB2B-6A1F-1676-6D406312CBD8}"/>
          </ac:spMkLst>
        </pc:spChg>
        <pc:spChg chg="mod">
          <ac:chgData name="Michielan Emmanuel" userId="590329d9-6346-408c-a539-ea7cdf247174" providerId="ADAL" clId="{9B41DB4A-D599-4B35-98AB-716C283D5393}" dt="2023-09-12T09:14:02.971" v="462" actId="255"/>
          <ac:spMkLst>
            <pc:docMk/>
            <pc:sldMk cId="1892032607" sldId="759"/>
            <ac:spMk id="4" creationId="{E50B5630-E629-62D8-3F36-B8CD31CD4660}"/>
          </ac:spMkLst>
        </pc:spChg>
        <pc:spChg chg="mod">
          <ac:chgData name="Michielan Emmanuel" userId="590329d9-6346-408c-a539-ea7cdf247174" providerId="ADAL" clId="{9B41DB4A-D599-4B35-98AB-716C283D5393}" dt="2023-09-12T12:56:38.920" v="2109" actId="1076"/>
          <ac:spMkLst>
            <pc:docMk/>
            <pc:sldMk cId="1892032607" sldId="759"/>
            <ac:spMk id="5" creationId="{13A6E4C9-6CE2-4DC6-E2A6-02562581A6D2}"/>
          </ac:spMkLst>
        </pc:spChg>
        <pc:spChg chg="mod">
          <ac:chgData name="Michielan Emmanuel" userId="590329d9-6346-408c-a539-ea7cdf247174" providerId="ADAL" clId="{9B41DB4A-D599-4B35-98AB-716C283D5393}" dt="2023-09-12T12:56:12.858" v="2084" actId="113"/>
          <ac:spMkLst>
            <pc:docMk/>
            <pc:sldMk cId="1892032607" sldId="759"/>
            <ac:spMk id="6" creationId="{99D5D70C-8866-7E89-DF9F-B680F2F0F41B}"/>
          </ac:spMkLst>
        </pc:spChg>
        <pc:picChg chg="add mod">
          <ac:chgData name="Michielan Emmanuel" userId="590329d9-6346-408c-a539-ea7cdf247174" providerId="ADAL" clId="{9B41DB4A-D599-4B35-98AB-716C283D5393}" dt="2023-09-12T12:56:42.775" v="2110" actId="1076"/>
          <ac:picMkLst>
            <pc:docMk/>
            <pc:sldMk cId="1892032607" sldId="759"/>
            <ac:picMk id="8" creationId="{F5EE5345-DC23-1B10-7A1B-5EF6C7A31E0B}"/>
          </ac:picMkLst>
        </pc:picChg>
      </pc:sldChg>
      <pc:sldChg chg="addSp delSp modSp add del mod ord">
        <pc:chgData name="Michielan Emmanuel" userId="590329d9-6346-408c-a539-ea7cdf247174" providerId="ADAL" clId="{9B41DB4A-D599-4B35-98AB-716C283D5393}" dt="2023-09-12T09:13:23.509" v="438" actId="47"/>
        <pc:sldMkLst>
          <pc:docMk/>
          <pc:sldMk cId="1904287149" sldId="759"/>
        </pc:sldMkLst>
        <pc:spChg chg="del">
          <ac:chgData name="Michielan Emmanuel" userId="590329d9-6346-408c-a539-ea7cdf247174" providerId="ADAL" clId="{9B41DB4A-D599-4B35-98AB-716C283D5393}" dt="2023-09-12T07:27:28.271" v="73" actId="478"/>
          <ac:spMkLst>
            <pc:docMk/>
            <pc:sldMk cId="1904287149" sldId="759"/>
            <ac:spMk id="2" creationId="{0033805F-878F-DEB3-2A85-0F6F01156D19}"/>
          </ac:spMkLst>
        </pc:spChg>
        <pc:spChg chg="del">
          <ac:chgData name="Michielan Emmanuel" userId="590329d9-6346-408c-a539-ea7cdf247174" providerId="ADAL" clId="{9B41DB4A-D599-4B35-98AB-716C283D5393}" dt="2023-09-12T07:27:22.799" v="71" actId="478"/>
          <ac:spMkLst>
            <pc:docMk/>
            <pc:sldMk cId="1904287149" sldId="759"/>
            <ac:spMk id="4" creationId="{34152A70-C3FF-687E-9485-70AEEE1CC3B7}"/>
          </ac:spMkLst>
        </pc:spChg>
        <pc:spChg chg="add del mod">
          <ac:chgData name="Michielan Emmanuel" userId="590329d9-6346-408c-a539-ea7cdf247174" providerId="ADAL" clId="{9B41DB4A-D599-4B35-98AB-716C283D5393}" dt="2023-09-12T09:12:40.355" v="424" actId="21"/>
          <ac:spMkLst>
            <pc:docMk/>
            <pc:sldMk cId="1904287149" sldId="759"/>
            <ac:spMk id="7" creationId="{120D0E63-A899-C054-107D-4AB3286634A3}"/>
          </ac:spMkLst>
        </pc:spChg>
        <pc:spChg chg="add del mod">
          <ac:chgData name="Michielan Emmanuel" userId="590329d9-6346-408c-a539-ea7cdf247174" providerId="ADAL" clId="{9B41DB4A-D599-4B35-98AB-716C283D5393}" dt="2023-09-12T09:12:46.420" v="426" actId="21"/>
          <ac:spMkLst>
            <pc:docMk/>
            <pc:sldMk cId="1904287149" sldId="759"/>
            <ac:spMk id="8" creationId="{CE11B46C-2963-AB5F-23B0-4F5F42E6873B}"/>
          </ac:spMkLst>
        </pc:spChg>
        <pc:spChg chg="add mod">
          <ac:chgData name="Michielan Emmanuel" userId="590329d9-6346-408c-a539-ea7cdf247174" providerId="ADAL" clId="{9B41DB4A-D599-4B35-98AB-716C283D5393}" dt="2023-09-12T09:12:40.355" v="424" actId="21"/>
          <ac:spMkLst>
            <pc:docMk/>
            <pc:sldMk cId="1904287149" sldId="759"/>
            <ac:spMk id="12" creationId="{E2676DCD-D822-0473-5AC3-9918028CE7D9}"/>
          </ac:spMkLst>
        </pc:spChg>
      </pc:sldChg>
      <pc:sldChg chg="new del">
        <pc:chgData name="Michielan Emmanuel" userId="590329d9-6346-408c-a539-ea7cdf247174" providerId="ADAL" clId="{9B41DB4A-D599-4B35-98AB-716C283D5393}" dt="2023-09-12T07:27:09.682" v="65" actId="47"/>
        <pc:sldMkLst>
          <pc:docMk/>
          <pc:sldMk cId="4283649757" sldId="759"/>
        </pc:sldMkLst>
      </pc:sldChg>
      <pc:sldChg chg="new del">
        <pc:chgData name="Michielan Emmanuel" userId="590329d9-6346-408c-a539-ea7cdf247174" providerId="ADAL" clId="{9B41DB4A-D599-4B35-98AB-716C283D5393}" dt="2023-09-12T09:21:11.399" v="789" actId="47"/>
        <pc:sldMkLst>
          <pc:docMk/>
          <pc:sldMk cId="1138784241" sldId="760"/>
        </pc:sldMkLst>
      </pc:sldChg>
      <pc:sldChg chg="modSp add mod">
        <pc:chgData name="Michielan Emmanuel" userId="590329d9-6346-408c-a539-ea7cdf247174" providerId="ADAL" clId="{9B41DB4A-D599-4B35-98AB-716C283D5393}" dt="2023-09-18T07:03:54.074" v="2420" actId="114"/>
        <pc:sldMkLst>
          <pc:docMk/>
          <pc:sldMk cId="4083678449" sldId="761"/>
        </pc:sldMkLst>
        <pc:spChg chg="mod">
          <ac:chgData name="Michielan Emmanuel" userId="590329d9-6346-408c-a539-ea7cdf247174" providerId="ADAL" clId="{9B41DB4A-D599-4B35-98AB-716C283D5393}" dt="2023-09-12T12:41:02.585" v="1895" actId="20577"/>
          <ac:spMkLst>
            <pc:docMk/>
            <pc:sldMk cId="4083678449" sldId="761"/>
            <ac:spMk id="2" creationId="{2CA18A7C-A2E3-1CEC-C3F3-45B864D51887}"/>
          </ac:spMkLst>
        </pc:spChg>
        <pc:spChg chg="mod">
          <ac:chgData name="Michielan Emmanuel" userId="590329d9-6346-408c-a539-ea7cdf247174" providerId="ADAL" clId="{9B41DB4A-D599-4B35-98AB-716C283D5393}" dt="2023-09-18T07:03:54.074" v="2420" actId="114"/>
          <ac:spMkLst>
            <pc:docMk/>
            <pc:sldMk cId="4083678449" sldId="761"/>
            <ac:spMk id="6" creationId="{EEB00C31-4EEB-4111-7D6C-D2D708361A6A}"/>
          </ac:spMkLst>
        </pc:spChg>
      </pc:sldChg>
      <pc:sldChg chg="new del">
        <pc:chgData name="Michielan Emmanuel" userId="590329d9-6346-408c-a539-ea7cdf247174" providerId="ADAL" clId="{9B41DB4A-D599-4B35-98AB-716C283D5393}" dt="2023-09-12T09:30:25.049" v="1230" actId="47"/>
        <pc:sldMkLst>
          <pc:docMk/>
          <pc:sldMk cId="365183881" sldId="762"/>
        </pc:sldMkLst>
      </pc:sldChg>
      <pc:sldChg chg="addSp delSp modSp new mod setBg">
        <pc:chgData name="Michielan Emmanuel" userId="590329d9-6346-408c-a539-ea7cdf247174" providerId="ADAL" clId="{9B41DB4A-D599-4B35-98AB-716C283D5393}" dt="2023-09-12T12:57:11.991" v="2126" actId="1076"/>
        <pc:sldMkLst>
          <pc:docMk/>
          <pc:sldMk cId="1366063268" sldId="762"/>
        </pc:sldMkLst>
        <pc:spChg chg="mod">
          <ac:chgData name="Michielan Emmanuel" userId="590329d9-6346-408c-a539-ea7cdf247174" providerId="ADAL" clId="{9B41DB4A-D599-4B35-98AB-716C283D5393}" dt="2023-09-12T12:57:05.095" v="2119" actId="1076"/>
          <ac:spMkLst>
            <pc:docMk/>
            <pc:sldMk cId="1366063268" sldId="762"/>
            <ac:spMk id="2" creationId="{CD85FBC7-7CE2-BC05-33FC-9710CEF2055A}"/>
          </ac:spMkLst>
        </pc:spChg>
        <pc:spChg chg="del">
          <ac:chgData name="Michielan Emmanuel" userId="590329d9-6346-408c-a539-ea7cdf247174" providerId="ADAL" clId="{9B41DB4A-D599-4B35-98AB-716C283D5393}" dt="2023-09-12T12:16:24.642" v="1571" actId="478"/>
          <ac:spMkLst>
            <pc:docMk/>
            <pc:sldMk cId="1366063268" sldId="762"/>
            <ac:spMk id="3" creationId="{A710554B-F156-70B8-3EBE-A5D9D7F2ACE9}"/>
          </ac:spMkLst>
        </pc:spChg>
        <pc:spChg chg="mod">
          <ac:chgData name="Michielan Emmanuel" userId="590329d9-6346-408c-a539-ea7cdf247174" providerId="ADAL" clId="{9B41DB4A-D599-4B35-98AB-716C283D5393}" dt="2023-09-12T12:16:55.188" v="1575" actId="255"/>
          <ac:spMkLst>
            <pc:docMk/>
            <pc:sldMk cId="1366063268" sldId="762"/>
            <ac:spMk id="4" creationId="{BBBBA445-7C0C-E3D8-BE95-AA954AF38C8C}"/>
          </ac:spMkLst>
        </pc:spChg>
        <pc:spChg chg="del">
          <ac:chgData name="Michielan Emmanuel" userId="590329d9-6346-408c-a539-ea7cdf247174" providerId="ADAL" clId="{9B41DB4A-D599-4B35-98AB-716C283D5393}" dt="2023-09-12T12:20:22.267" v="1640"/>
          <ac:spMkLst>
            <pc:docMk/>
            <pc:sldMk cId="1366063268" sldId="762"/>
            <ac:spMk id="5" creationId="{828AB7C2-4C5A-86C8-EDC7-2EE78F2465C8}"/>
          </ac:spMkLst>
        </pc:spChg>
        <pc:spChg chg="del">
          <ac:chgData name="Michielan Emmanuel" userId="590329d9-6346-408c-a539-ea7cdf247174" providerId="ADAL" clId="{9B41DB4A-D599-4B35-98AB-716C283D5393}" dt="2023-09-12T12:23:52.528" v="1646" actId="478"/>
          <ac:spMkLst>
            <pc:docMk/>
            <pc:sldMk cId="1366063268" sldId="762"/>
            <ac:spMk id="6" creationId="{6125C6CF-419B-1372-883C-30B68ABDFB90}"/>
          </ac:spMkLst>
        </pc:spChg>
        <pc:spChg chg="add del mod">
          <ac:chgData name="Michielan Emmanuel" userId="590329d9-6346-408c-a539-ea7cdf247174" providerId="ADAL" clId="{9B41DB4A-D599-4B35-98AB-716C283D5393}" dt="2023-09-12T12:20:26.689" v="1642" actId="478"/>
          <ac:spMkLst>
            <pc:docMk/>
            <pc:sldMk cId="1366063268" sldId="762"/>
            <ac:spMk id="11" creationId="{33B736A7-1751-B5C6-9514-ADAC9C849198}"/>
          </ac:spMkLst>
        </pc:spChg>
        <pc:spChg chg="add del mod">
          <ac:chgData name="Michielan Emmanuel" userId="590329d9-6346-408c-a539-ea7cdf247174" providerId="ADAL" clId="{9B41DB4A-D599-4B35-98AB-716C283D5393}" dt="2023-09-12T12:25:30.623" v="1649" actId="478"/>
          <ac:spMkLst>
            <pc:docMk/>
            <pc:sldMk cId="1366063268" sldId="762"/>
            <ac:spMk id="14" creationId="{D6E792E6-6D0B-92FA-3A13-58175B384905}"/>
          </ac:spMkLst>
        </pc:spChg>
        <pc:spChg chg="add mod">
          <ac:chgData name="Michielan Emmanuel" userId="590329d9-6346-408c-a539-ea7cdf247174" providerId="ADAL" clId="{9B41DB4A-D599-4B35-98AB-716C283D5393}" dt="2023-09-12T12:25:20.973" v="1647"/>
          <ac:spMkLst>
            <pc:docMk/>
            <pc:sldMk cId="1366063268" sldId="762"/>
            <ac:spMk id="15" creationId="{E1819740-7477-E204-8BE7-683C6E6FF783}"/>
          </ac:spMkLst>
        </pc:spChg>
        <pc:spChg chg="add mod">
          <ac:chgData name="Michielan Emmanuel" userId="590329d9-6346-408c-a539-ea7cdf247174" providerId="ADAL" clId="{9B41DB4A-D599-4B35-98AB-716C283D5393}" dt="2023-09-12T12:25:20.973" v="1647"/>
          <ac:spMkLst>
            <pc:docMk/>
            <pc:sldMk cId="1366063268" sldId="762"/>
            <ac:spMk id="16" creationId="{92939AE3-DBD6-7319-9EBC-A2022580BD6A}"/>
          </ac:spMkLst>
        </pc:spChg>
        <pc:spChg chg="add mod">
          <ac:chgData name="Michielan Emmanuel" userId="590329d9-6346-408c-a539-ea7cdf247174" providerId="ADAL" clId="{9B41DB4A-D599-4B35-98AB-716C283D5393}" dt="2023-09-12T12:57:11.991" v="2126" actId="1076"/>
          <ac:spMkLst>
            <pc:docMk/>
            <pc:sldMk cId="1366063268" sldId="762"/>
            <ac:spMk id="23" creationId="{249E4707-47B0-6B93-E597-2DEFBE27C602}"/>
          </ac:spMkLst>
        </pc:spChg>
        <pc:graphicFrameChg chg="add del mod">
          <ac:chgData name="Michielan Emmanuel" userId="590329d9-6346-408c-a539-ea7cdf247174" providerId="ADAL" clId="{9B41DB4A-D599-4B35-98AB-716C283D5393}" dt="2023-09-12T12:19:19.433" v="1639" actId="478"/>
          <ac:graphicFrameMkLst>
            <pc:docMk/>
            <pc:sldMk cId="1366063268" sldId="762"/>
            <ac:graphicFrameMk id="7" creationId="{F984BF50-2C07-A962-7BF4-AC0C66D648D3}"/>
          </ac:graphicFrameMkLst>
        </pc:graphicFrameChg>
        <pc:picChg chg="add del mod">
          <ac:chgData name="Michielan Emmanuel" userId="590329d9-6346-408c-a539-ea7cdf247174" providerId="ADAL" clId="{9B41DB4A-D599-4B35-98AB-716C283D5393}" dt="2023-09-12T12:20:24.260" v="1641" actId="478"/>
          <ac:picMkLst>
            <pc:docMk/>
            <pc:sldMk cId="1366063268" sldId="762"/>
            <ac:picMk id="9" creationId="{4F2984B5-B0CA-7C29-6ABA-BF7C73D00380}"/>
          </ac:picMkLst>
        </pc:picChg>
        <pc:picChg chg="add mod">
          <ac:chgData name="Michielan Emmanuel" userId="590329d9-6346-408c-a539-ea7cdf247174" providerId="ADAL" clId="{9B41DB4A-D599-4B35-98AB-716C283D5393}" dt="2023-09-12T12:28:41.190" v="1689" actId="14100"/>
          <ac:picMkLst>
            <pc:docMk/>
            <pc:sldMk cId="1366063268" sldId="762"/>
            <ac:picMk id="13" creationId="{8AD822B0-006D-7E14-A849-686262AD86DF}"/>
          </ac:picMkLst>
        </pc:picChg>
        <pc:picChg chg="add mod ord">
          <ac:chgData name="Michielan Emmanuel" userId="590329d9-6346-408c-a539-ea7cdf247174" providerId="ADAL" clId="{9B41DB4A-D599-4B35-98AB-716C283D5393}" dt="2023-09-12T12:28:33.213" v="1688" actId="1076"/>
          <ac:picMkLst>
            <pc:docMk/>
            <pc:sldMk cId="1366063268" sldId="762"/>
            <ac:picMk id="18" creationId="{0CAF7EC1-70D1-B75C-0F38-E08DCF310633}"/>
          </ac:picMkLst>
        </pc:picChg>
        <pc:picChg chg="add mod">
          <ac:chgData name="Michielan Emmanuel" userId="590329d9-6346-408c-a539-ea7cdf247174" providerId="ADAL" clId="{9B41DB4A-D599-4B35-98AB-716C283D5393}" dt="2023-09-12T12:28:10.390" v="1668" actId="1076"/>
          <ac:picMkLst>
            <pc:docMk/>
            <pc:sldMk cId="1366063268" sldId="762"/>
            <ac:picMk id="20" creationId="{98F7D5D3-DA5A-E0F9-A990-77096F2729F3}"/>
          </ac:picMkLst>
        </pc:picChg>
        <pc:picChg chg="add mod">
          <ac:chgData name="Michielan Emmanuel" userId="590329d9-6346-408c-a539-ea7cdf247174" providerId="ADAL" clId="{9B41DB4A-D599-4B35-98AB-716C283D5393}" dt="2023-09-12T12:28:06.254" v="1665" actId="1076"/>
          <ac:picMkLst>
            <pc:docMk/>
            <pc:sldMk cId="1366063268" sldId="762"/>
            <ac:picMk id="22" creationId="{34096952-B45E-9A2F-799F-4CEBB669DB7C}"/>
          </ac:picMkLst>
        </pc:picChg>
      </pc:sldChg>
      <pc:sldChg chg="add del">
        <pc:chgData name="Michielan Emmanuel" userId="590329d9-6346-408c-a539-ea7cdf247174" providerId="ADAL" clId="{9B41DB4A-D599-4B35-98AB-716C283D5393}" dt="2023-09-12T09:30:33.663" v="1232"/>
        <pc:sldMkLst>
          <pc:docMk/>
          <pc:sldMk cId="3329483452" sldId="762"/>
        </pc:sldMkLst>
      </pc:sldChg>
      <pc:sldChg chg="delSp modSp new del mod">
        <pc:chgData name="Michielan Emmanuel" userId="590329d9-6346-408c-a539-ea7cdf247174" providerId="ADAL" clId="{9B41DB4A-D599-4B35-98AB-716C283D5393}" dt="2023-09-12T12:36:05.407" v="1828" actId="47"/>
        <pc:sldMkLst>
          <pc:docMk/>
          <pc:sldMk cId="1891214550" sldId="763"/>
        </pc:sldMkLst>
        <pc:spChg chg="mod">
          <ac:chgData name="Michielan Emmanuel" userId="590329d9-6346-408c-a539-ea7cdf247174" providerId="ADAL" clId="{9B41DB4A-D599-4B35-98AB-716C283D5393}" dt="2023-09-12T09:30:49.269" v="1264" actId="20577"/>
          <ac:spMkLst>
            <pc:docMk/>
            <pc:sldMk cId="1891214550" sldId="763"/>
            <ac:spMk id="2" creationId="{5204F603-7DBB-4C22-30AD-E7C237F89FBE}"/>
          </ac:spMkLst>
        </pc:spChg>
        <pc:spChg chg="del">
          <ac:chgData name="Michielan Emmanuel" userId="590329d9-6346-408c-a539-ea7cdf247174" providerId="ADAL" clId="{9B41DB4A-D599-4B35-98AB-716C283D5393}" dt="2023-09-12T12:16:40.604" v="1574" actId="478"/>
          <ac:spMkLst>
            <pc:docMk/>
            <pc:sldMk cId="1891214550" sldId="763"/>
            <ac:spMk id="3" creationId="{195971A5-F967-3D06-4117-0A026F658CB7}"/>
          </ac:spMkLst>
        </pc:spChg>
        <pc:spChg chg="mod">
          <ac:chgData name="Michielan Emmanuel" userId="590329d9-6346-408c-a539-ea7cdf247174" providerId="ADAL" clId="{9B41DB4A-D599-4B35-98AB-716C283D5393}" dt="2023-09-12T12:17:05.803" v="1577" actId="255"/>
          <ac:spMkLst>
            <pc:docMk/>
            <pc:sldMk cId="1891214550" sldId="763"/>
            <ac:spMk id="4" creationId="{A4555FA3-BEFA-4901-375B-198892386622}"/>
          </ac:spMkLst>
        </pc:spChg>
      </pc:sldChg>
      <pc:sldChg chg="addSp modSp add mod">
        <pc:chgData name="Michielan Emmanuel" userId="590329d9-6346-408c-a539-ea7cdf247174" providerId="ADAL" clId="{9B41DB4A-D599-4B35-98AB-716C283D5393}" dt="2023-09-12T12:57:27.383" v="2132" actId="1076"/>
        <pc:sldMkLst>
          <pc:docMk/>
          <pc:sldMk cId="143756500" sldId="764"/>
        </pc:sldMkLst>
        <pc:spChg chg="add mod">
          <ac:chgData name="Michielan Emmanuel" userId="590329d9-6346-408c-a539-ea7cdf247174" providerId="ADAL" clId="{9B41DB4A-D599-4B35-98AB-716C283D5393}" dt="2023-09-12T12:57:27.383" v="2132" actId="1076"/>
          <ac:spMkLst>
            <pc:docMk/>
            <pc:sldMk cId="143756500" sldId="764"/>
            <ac:spMk id="2" creationId="{850BB205-351B-AA91-4AFE-BF92F24FAD32}"/>
          </ac:spMkLst>
        </pc:spChg>
      </pc:sldChg>
      <pc:sldChg chg="modSp add mod modAnim">
        <pc:chgData name="Michielan Emmanuel" userId="590329d9-6346-408c-a539-ea7cdf247174" providerId="ADAL" clId="{9B41DB4A-D599-4B35-98AB-716C283D5393}" dt="2023-09-18T06:34:33.245" v="2285" actId="1076"/>
        <pc:sldMkLst>
          <pc:docMk/>
          <pc:sldMk cId="3643917794" sldId="765"/>
        </pc:sldMkLst>
        <pc:spChg chg="mod">
          <ac:chgData name="Michielan Emmanuel" userId="590329d9-6346-408c-a539-ea7cdf247174" providerId="ADAL" clId="{9B41DB4A-D599-4B35-98AB-716C283D5393}" dt="2023-09-18T06:34:33.245" v="2285" actId="1076"/>
          <ac:spMkLst>
            <pc:docMk/>
            <pc:sldMk cId="3643917794" sldId="765"/>
            <ac:spMk id="2" creationId="{662DE95D-06F2-4003-9641-259B54796E8B}"/>
          </ac:spMkLst>
        </pc:spChg>
        <pc:spChg chg="mod">
          <ac:chgData name="Michielan Emmanuel" userId="590329d9-6346-408c-a539-ea7cdf247174" providerId="ADAL" clId="{9B41DB4A-D599-4B35-98AB-716C283D5393}" dt="2023-09-18T06:33:01.437" v="2267" actId="14100"/>
          <ac:spMkLst>
            <pc:docMk/>
            <pc:sldMk cId="3643917794" sldId="765"/>
            <ac:spMk id="3" creationId="{26CB352B-3A85-1AD6-DC0A-23F5B35FF1BC}"/>
          </ac:spMkLst>
        </pc:spChg>
      </pc:sldChg>
      <pc:sldMasterChg chg="delSldLayout">
        <pc:chgData name="Michielan Emmanuel" userId="590329d9-6346-408c-a539-ea7cdf247174" providerId="ADAL" clId="{9B41DB4A-D599-4B35-98AB-716C283D5393}" dt="2023-09-12T12:40:22.079" v="1885" actId="47"/>
        <pc:sldMasterMkLst>
          <pc:docMk/>
          <pc:sldMasterMk cId="3910380802" sldId="2147483648"/>
        </pc:sldMasterMkLst>
        <pc:sldLayoutChg chg="del">
          <pc:chgData name="Michielan Emmanuel" userId="590329d9-6346-408c-a539-ea7cdf247174" providerId="ADAL" clId="{9B41DB4A-D599-4B35-98AB-716C283D5393}" dt="2023-09-12T12:40:22.079" v="1885" actId="47"/>
          <pc:sldLayoutMkLst>
            <pc:docMk/>
            <pc:sldMasterMk cId="3910380802" sldId="2147483648"/>
            <pc:sldLayoutMk cId="1041657586" sldId="2147483676"/>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2E3049-D578-4445-BFC4-DEF3D1663717}" type="datetimeFigureOut">
              <a:rPr lang="de-CH" smtClean="0"/>
              <a:t>18.09.2023</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5B1B246-000B-4331-B4DE-0FF0F795C26E}" type="slidenum">
              <a:rPr lang="de-CH" smtClean="0"/>
              <a:t>‹N°›</a:t>
            </a:fld>
            <a:endParaRPr lang="de-CH"/>
          </a:p>
        </p:txBody>
      </p:sp>
    </p:spTree>
    <p:extLst>
      <p:ext uri="{BB962C8B-B14F-4D97-AF65-F5344CB8AC3E}">
        <p14:creationId xmlns:p14="http://schemas.microsoft.com/office/powerpoint/2010/main" val="317506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C3446E-E450-48E4-81E8-D8ED32EF6F4E}" type="datetimeFigureOut">
              <a:rPr lang="de-CH" smtClean="0"/>
              <a:t>18.09.2023</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781544-AF79-42B1-9649-C6405885DB1C}" type="slidenum">
              <a:rPr lang="de-CH" smtClean="0"/>
              <a:t>‹N°›</a:t>
            </a:fld>
            <a:endParaRPr lang="de-CH"/>
          </a:p>
        </p:txBody>
      </p:sp>
    </p:spTree>
    <p:extLst>
      <p:ext uri="{BB962C8B-B14F-4D97-AF65-F5344CB8AC3E}">
        <p14:creationId xmlns:p14="http://schemas.microsoft.com/office/powerpoint/2010/main" val="205035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kurz">
    <p:spTree>
      <p:nvGrpSpPr>
        <p:cNvPr id="1" name=""/>
        <p:cNvGrpSpPr/>
        <p:nvPr/>
      </p:nvGrpSpPr>
      <p:grpSpPr>
        <a:xfrm>
          <a:off x="0" y="0"/>
          <a:ext cx="0" cy="0"/>
          <a:chOff x="0" y="0"/>
          <a:chExt cx="0" cy="0"/>
        </a:xfrm>
      </p:grpSpPr>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3656"/>
            <a:ext cx="9144000" cy="1801368"/>
          </a:xfrm>
          <a:prstGeom prst="rect">
            <a:avLst/>
          </a:prstGeom>
        </p:spPr>
      </p:pic>
      <p:sp>
        <p:nvSpPr>
          <p:cNvPr id="2" name="Titel 1"/>
          <p:cNvSpPr>
            <a:spLocks noGrp="1"/>
          </p:cNvSpPr>
          <p:nvPr>
            <p:ph type="ctrTitle" hasCustomPrompt="1"/>
          </p:nvPr>
        </p:nvSpPr>
        <p:spPr>
          <a:xfrm>
            <a:off x="596812" y="4265530"/>
            <a:ext cx="6120000" cy="576000"/>
          </a:xfrm>
        </p:spPr>
        <p:txBody>
          <a:bodyPr anchor="t" anchorCtr="0"/>
          <a:lstStyle>
            <a:lvl1pPr algn="l">
              <a:defRPr spc="50" baseline="0">
                <a:solidFill>
                  <a:schemeClr val="bg1"/>
                </a:solidFill>
              </a:defRPr>
            </a:lvl1pPr>
          </a:lstStyle>
          <a:p>
            <a:r>
              <a:rPr lang="de-DE" dirty="0"/>
              <a:t>Haupttitel kurz</a:t>
            </a:r>
            <a:endParaRPr lang="de-CH" dirty="0"/>
          </a:p>
        </p:txBody>
      </p:sp>
      <p:sp>
        <p:nvSpPr>
          <p:cNvPr id="18" name="Textplatzhalter 17"/>
          <p:cNvSpPr>
            <a:spLocks noGrp="1"/>
          </p:cNvSpPr>
          <p:nvPr>
            <p:ph type="body" sz="quarter" idx="11" hasCustomPrompt="1"/>
          </p:nvPr>
        </p:nvSpPr>
        <p:spPr>
          <a:xfrm>
            <a:off x="7543479" y="4496302"/>
            <a:ext cx="1260000" cy="216000"/>
          </a:xfrm>
        </p:spPr>
        <p:txBody>
          <a:bodyPr/>
          <a:lstStyle>
            <a:lvl1pPr marL="0" indent="0">
              <a:buFontTx/>
              <a:buNone/>
              <a:defRPr sz="1400" spc="50" baseline="0">
                <a:solidFill>
                  <a:schemeClr val="bg1"/>
                </a:solidFill>
                <a:latin typeface="NeueSans Pro Bold" pitchFamily="2" charset="0"/>
              </a:defRPr>
            </a:lvl1pPr>
          </a:lstStyle>
          <a:p>
            <a:pPr lvl="0"/>
            <a:r>
              <a:rPr lang="de-CH" dirty="0"/>
              <a:t>Kanton Bern</a:t>
            </a:r>
          </a:p>
        </p:txBody>
      </p:sp>
      <p:sp>
        <p:nvSpPr>
          <p:cNvPr id="20" name="Textplatzhalter 19"/>
          <p:cNvSpPr>
            <a:spLocks noGrp="1"/>
          </p:cNvSpPr>
          <p:nvPr>
            <p:ph type="body" sz="quarter" idx="12" hasCustomPrompt="1"/>
          </p:nvPr>
        </p:nvSpPr>
        <p:spPr>
          <a:xfrm>
            <a:off x="7542000" y="4746738"/>
            <a:ext cx="1260000" cy="144000"/>
          </a:xfrm>
        </p:spPr>
        <p:txBody>
          <a:bodyPr/>
          <a:lstStyle>
            <a:lvl1pPr marL="0" indent="0">
              <a:buFontTx/>
              <a:buNone/>
              <a:defRPr sz="700" spc="10" baseline="0">
                <a:solidFill>
                  <a:schemeClr val="bg1"/>
                </a:solidFill>
                <a:latin typeface="NeueSans Pro Bold" pitchFamily="2" charset="0"/>
              </a:defRPr>
            </a:lvl1pPr>
          </a:lstStyle>
          <a:p>
            <a:pPr lvl="0"/>
            <a:r>
              <a:rPr lang="de-CH" dirty="0" err="1"/>
              <a:t>prosenectute.bern.ch</a:t>
            </a:r>
            <a:endParaRPr lang="de-CH" dirty="0"/>
          </a:p>
        </p:txBody>
      </p:sp>
    </p:spTree>
    <p:extLst>
      <p:ext uri="{BB962C8B-B14F-4D97-AF65-F5344CB8AC3E}">
        <p14:creationId xmlns:p14="http://schemas.microsoft.com/office/powerpoint/2010/main" val="115413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01">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3999" y="1260000"/>
            <a:ext cx="7964213" cy="2952000"/>
          </a:xfrm>
          <a:prstGeom prst="rect">
            <a:avLst/>
          </a:prstGeom>
        </p:spPr>
        <p:txBody>
          <a:bodyPr/>
          <a:lstStyle>
            <a:lvl1pPr marL="0" indent="0">
              <a:buFontTx/>
              <a:buNone/>
              <a:defRPr sz="1200"/>
            </a:lvl1pPr>
          </a:lstStyle>
          <a:p>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187960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Bild 02">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3877200" cy="2952000"/>
          </a:xfrm>
          <a:prstGeom prst="rect">
            <a:avLst/>
          </a:prstGeom>
        </p:spPr>
        <p:txBody>
          <a:bodyPr/>
          <a:lstStyle>
            <a:lvl1pPr marL="0" indent="0">
              <a:buFontTx/>
              <a:buNone/>
              <a:defRPr sz="1200"/>
            </a:lvl1pPr>
          </a:lstStyle>
          <a:p>
            <a:endParaRPr lang="de-CH" dirty="0"/>
          </a:p>
        </p:txBody>
      </p:sp>
      <p:sp>
        <p:nvSpPr>
          <p:cNvPr id="11" name="Bildplatzhalter 8"/>
          <p:cNvSpPr>
            <a:spLocks noGrp="1"/>
          </p:cNvSpPr>
          <p:nvPr>
            <p:ph type="pic" sz="quarter" idx="17"/>
          </p:nvPr>
        </p:nvSpPr>
        <p:spPr>
          <a:xfrm>
            <a:off x="4679999" y="1260000"/>
            <a:ext cx="3878213" cy="2952000"/>
          </a:xfrm>
          <a:prstGeom prst="rect">
            <a:avLst/>
          </a:prstGeom>
        </p:spPr>
        <p:txBody>
          <a:bodyPr/>
          <a:lstStyle>
            <a:lvl1pPr marL="0" indent="0">
              <a:buFontTx/>
              <a:buNone/>
              <a:defRPr sz="1200"/>
            </a:lvl1pPr>
          </a:lstStyle>
          <a:p>
            <a:endParaRPr lang="de-CH"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98772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Bild 03">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3877200" cy="2232000"/>
          </a:xfrm>
          <a:prstGeom prst="rect">
            <a:avLst/>
          </a:prstGeom>
        </p:spPr>
        <p:txBody>
          <a:bodyPr/>
          <a:lstStyle>
            <a:lvl1pPr marL="0" indent="0">
              <a:buFontTx/>
              <a:buNone/>
              <a:defRPr sz="1200"/>
            </a:lvl1pPr>
          </a:lstStyle>
          <a:p>
            <a:endParaRPr lang="de-CH" dirty="0"/>
          </a:p>
        </p:txBody>
      </p:sp>
      <p:sp>
        <p:nvSpPr>
          <p:cNvPr id="11" name="Bildplatzhalter 8"/>
          <p:cNvSpPr>
            <a:spLocks noGrp="1"/>
          </p:cNvSpPr>
          <p:nvPr>
            <p:ph type="pic" sz="quarter" idx="17"/>
          </p:nvPr>
        </p:nvSpPr>
        <p:spPr>
          <a:xfrm>
            <a:off x="4679999" y="1260000"/>
            <a:ext cx="3878213" cy="2232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8"/>
          </p:nvPr>
        </p:nvSpPr>
        <p:spPr>
          <a:xfrm>
            <a:off x="594000" y="3636000"/>
            <a:ext cx="3877200" cy="720725"/>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sp>
        <p:nvSpPr>
          <p:cNvPr id="12" name="Textplatzhalter 4"/>
          <p:cNvSpPr>
            <a:spLocks noGrp="1"/>
          </p:cNvSpPr>
          <p:nvPr>
            <p:ph type="body" sz="quarter" idx="19"/>
          </p:nvPr>
        </p:nvSpPr>
        <p:spPr>
          <a:xfrm>
            <a:off x="4680000" y="3636000"/>
            <a:ext cx="3877200" cy="720725"/>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2905388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Bild 04">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2484000" cy="1584000"/>
          </a:xfrm>
          <a:prstGeom prst="rect">
            <a:avLst/>
          </a:prstGeom>
        </p:spPr>
        <p:txBody>
          <a:bodyPr/>
          <a:lstStyle>
            <a:lvl1pPr marL="0" indent="0">
              <a:buFontTx/>
              <a:buNone/>
              <a:defRPr sz="1200"/>
            </a:lvl1pPr>
          </a:lstStyle>
          <a:p>
            <a:endParaRPr lang="de-CH" dirty="0"/>
          </a:p>
        </p:txBody>
      </p:sp>
      <p:sp>
        <p:nvSpPr>
          <p:cNvPr id="11" name="Bildplatzhalter 8"/>
          <p:cNvSpPr>
            <a:spLocks noGrp="1"/>
          </p:cNvSpPr>
          <p:nvPr>
            <p:ph type="pic" sz="quarter" idx="17"/>
          </p:nvPr>
        </p:nvSpPr>
        <p:spPr>
          <a:xfrm>
            <a:off x="3347864" y="1260000"/>
            <a:ext cx="2484000" cy="1584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8"/>
          </p:nvPr>
        </p:nvSpPr>
        <p:spPr>
          <a:xfrm>
            <a:off x="594000" y="2989050"/>
            <a:ext cx="2484000" cy="1368000"/>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sp>
        <p:nvSpPr>
          <p:cNvPr id="12" name="Textplatzhalter 4"/>
          <p:cNvSpPr>
            <a:spLocks noGrp="1"/>
          </p:cNvSpPr>
          <p:nvPr>
            <p:ph type="body" sz="quarter" idx="19"/>
          </p:nvPr>
        </p:nvSpPr>
        <p:spPr>
          <a:xfrm>
            <a:off x="3348000" y="2988000"/>
            <a:ext cx="2484000" cy="1368000"/>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sp>
        <p:nvSpPr>
          <p:cNvPr id="13" name="Bildplatzhalter 8"/>
          <p:cNvSpPr>
            <a:spLocks noGrp="1"/>
          </p:cNvSpPr>
          <p:nvPr>
            <p:ph type="pic" sz="quarter" idx="20"/>
          </p:nvPr>
        </p:nvSpPr>
        <p:spPr>
          <a:xfrm>
            <a:off x="6084000" y="1260000"/>
            <a:ext cx="2474213" cy="1584000"/>
          </a:xfrm>
          <a:prstGeom prst="rect">
            <a:avLst/>
          </a:prstGeom>
        </p:spPr>
        <p:txBody>
          <a:bodyPr/>
          <a:lstStyle>
            <a:lvl1pPr marL="0" indent="0">
              <a:buFontTx/>
              <a:buNone/>
              <a:defRPr sz="1200"/>
            </a:lvl1pPr>
          </a:lstStyle>
          <a:p>
            <a:endParaRPr lang="de-CH" dirty="0"/>
          </a:p>
        </p:txBody>
      </p:sp>
      <p:sp>
        <p:nvSpPr>
          <p:cNvPr id="14" name="Textplatzhalter 4"/>
          <p:cNvSpPr>
            <a:spLocks noGrp="1"/>
          </p:cNvSpPr>
          <p:nvPr>
            <p:ph type="body" sz="quarter" idx="21"/>
          </p:nvPr>
        </p:nvSpPr>
        <p:spPr>
          <a:xfrm>
            <a:off x="6084000" y="2988000"/>
            <a:ext cx="2473200" cy="1368000"/>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265854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05">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5220000" cy="2952000"/>
          </a:xfrm>
          <a:prstGeom prst="rect">
            <a:avLst/>
          </a:prstGeom>
        </p:spPr>
        <p:txBody>
          <a:bodyPr/>
          <a:lstStyle>
            <a:lvl1pPr marL="0" indent="0">
              <a:buFontTx/>
              <a:buNone/>
              <a:defRPr sz="1200"/>
            </a:lvl1pPr>
          </a:lstStyle>
          <a:p>
            <a:endParaRPr lang="de-CH" dirty="0"/>
          </a:p>
        </p:txBody>
      </p:sp>
      <p:sp>
        <p:nvSpPr>
          <p:cNvPr id="11" name="Bildplatzhalter 8"/>
          <p:cNvSpPr>
            <a:spLocks noGrp="1"/>
          </p:cNvSpPr>
          <p:nvPr>
            <p:ph type="pic" sz="quarter" idx="17"/>
          </p:nvPr>
        </p:nvSpPr>
        <p:spPr>
          <a:xfrm>
            <a:off x="6108748" y="2700775"/>
            <a:ext cx="2447832" cy="1512000"/>
          </a:xfrm>
          <a:prstGeom prst="rect">
            <a:avLst/>
          </a:prstGeom>
        </p:spPr>
        <p:txBody>
          <a:bodyPr/>
          <a:lstStyle>
            <a:lvl1pPr marL="0" indent="0">
              <a:buFontTx/>
              <a:buNone/>
              <a:defRPr sz="1200"/>
            </a:lvl1pPr>
          </a:lstStyle>
          <a:p>
            <a:endParaRPr lang="de-CH" dirty="0"/>
          </a:p>
        </p:txBody>
      </p:sp>
      <p:sp>
        <p:nvSpPr>
          <p:cNvPr id="12" name="Textplatzhalter 4"/>
          <p:cNvSpPr>
            <a:spLocks noGrp="1"/>
          </p:cNvSpPr>
          <p:nvPr>
            <p:ph type="body" sz="quarter" idx="19"/>
          </p:nvPr>
        </p:nvSpPr>
        <p:spPr>
          <a:xfrm>
            <a:off x="6109818" y="1218346"/>
            <a:ext cx="2448000" cy="1281396"/>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93460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Bild 06">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2484000" cy="2952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7"/>
          </p:nvPr>
        </p:nvSpPr>
        <p:spPr>
          <a:xfrm>
            <a:off x="3348038" y="1206000"/>
            <a:ext cx="5256212" cy="3006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1036556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Bild 07">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3339831" y="1260000"/>
            <a:ext cx="5218382" cy="2952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7"/>
          </p:nvPr>
        </p:nvSpPr>
        <p:spPr>
          <a:xfrm>
            <a:off x="594000" y="1220748"/>
            <a:ext cx="2609848" cy="2988000"/>
          </a:xfr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de-DE" dirty="0"/>
              <a:t>Textmasterformat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3525084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Grafik/Tabell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11" name="Inhaltsplatzhalter 10"/>
          <p:cNvSpPr>
            <a:spLocks noGrp="1"/>
          </p:cNvSpPr>
          <p:nvPr>
            <p:ph sz="quarter" idx="16" hasCustomPrompt="1"/>
          </p:nvPr>
        </p:nvSpPr>
        <p:spPr>
          <a:xfrm>
            <a:off x="594000" y="1266824"/>
            <a:ext cx="7957129" cy="3179175"/>
          </a:xfr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Grafik/Tabelle</a:t>
            </a:r>
            <a:endParaRPr lang="de-CH"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2197784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FE9D531-0D85-47D1-86E2-9E650CA0CB94}" type="datetimeFigureOut">
              <a:rPr lang="fr-CH" smtClean="0"/>
              <a:t>18.09.2023</a:t>
            </a:fld>
            <a:endParaRPr lang="fr-CH"/>
          </a:p>
        </p:txBody>
      </p:sp>
      <p:sp>
        <p:nvSpPr>
          <p:cNvPr id="5" name="Footer Placeholder 4"/>
          <p:cNvSpPr>
            <a:spLocks noGrp="1"/>
          </p:cNvSpPr>
          <p:nvPr>
            <p:ph type="ftr" sz="quarter" idx="11"/>
          </p:nvPr>
        </p:nvSpPr>
        <p:spPr/>
        <p:txBody>
          <a:bodyPr/>
          <a:lstStyle/>
          <a:p>
            <a:endParaRPr lang="fr-CH"/>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3992F9C5-C0ED-4CE8-BD2B-1C5B3A1F41DD}" type="slidenum">
              <a:rPr lang="fr-CH" smtClean="0"/>
              <a:t>‹N°›</a:t>
            </a:fld>
            <a:endParaRPr lang="fr-CH"/>
          </a:p>
        </p:txBody>
      </p:sp>
    </p:spTree>
    <p:extLst>
      <p:ext uri="{BB962C8B-B14F-4D97-AF65-F5344CB8AC3E}">
        <p14:creationId xmlns:p14="http://schemas.microsoft.com/office/powerpoint/2010/main" val="95284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fr-FR"/>
              <a:t>Modifiez le style du titre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E9D531-0D85-47D1-86E2-9E650CA0CB94}" type="datetimeFigureOut">
              <a:rPr lang="fr-CH" smtClean="0"/>
              <a:t>18.09.2023</a:t>
            </a:fld>
            <a:endParaRPr lang="fr-CH"/>
          </a:p>
        </p:txBody>
      </p:sp>
      <p:sp>
        <p:nvSpPr>
          <p:cNvPr id="5" name="Footer Placeholder 4"/>
          <p:cNvSpPr>
            <a:spLocks noGrp="1"/>
          </p:cNvSpPr>
          <p:nvPr>
            <p:ph type="ftr" sz="quarter" idx="11"/>
          </p:nvPr>
        </p:nvSpPr>
        <p:spPr/>
        <p:txBody>
          <a:bodyPr/>
          <a:lstStyle/>
          <a:p>
            <a:endParaRPr lang="fr-CH"/>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92F9C5-C0ED-4CE8-BD2B-1C5B3A1F41DD}" type="slidenum">
              <a:rPr lang="fr-CH" smtClean="0"/>
              <a:t>‹N°›</a:t>
            </a:fld>
            <a:endParaRPr lang="fr-CH"/>
          </a:p>
        </p:txBody>
      </p:sp>
    </p:spTree>
    <p:extLst>
      <p:ext uri="{BB962C8B-B14F-4D97-AF65-F5344CB8AC3E}">
        <p14:creationId xmlns:p14="http://schemas.microsoft.com/office/powerpoint/2010/main" val="70936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lan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78252"/>
            <a:ext cx="9144000" cy="2365248"/>
          </a:xfrm>
          <a:prstGeom prst="rect">
            <a:avLst/>
          </a:prstGeom>
        </p:spPr>
      </p:pic>
      <p:sp>
        <p:nvSpPr>
          <p:cNvPr id="2" name="Titel 1"/>
          <p:cNvSpPr>
            <a:spLocks noGrp="1"/>
          </p:cNvSpPr>
          <p:nvPr>
            <p:ph type="ctrTitle" hasCustomPrompt="1"/>
          </p:nvPr>
        </p:nvSpPr>
        <p:spPr>
          <a:xfrm>
            <a:off x="596812" y="3776222"/>
            <a:ext cx="6120000" cy="1045644"/>
          </a:xfrm>
        </p:spPr>
        <p:txBody>
          <a:bodyPr anchor="t" anchorCtr="0"/>
          <a:lstStyle>
            <a:lvl1pPr algn="l">
              <a:defRPr spc="50" baseline="0">
                <a:solidFill>
                  <a:schemeClr val="bg1"/>
                </a:solidFill>
              </a:defRPr>
            </a:lvl1pPr>
          </a:lstStyle>
          <a:p>
            <a:r>
              <a:rPr lang="de-DE" dirty="0"/>
              <a:t>Haupttitel etwas länger</a:t>
            </a:r>
            <a:br>
              <a:rPr lang="de-DE" dirty="0"/>
            </a:br>
            <a:r>
              <a:rPr lang="de-DE" dirty="0"/>
              <a:t>und über zwei Zeilen</a:t>
            </a:r>
            <a:endParaRPr lang="de-CH" dirty="0"/>
          </a:p>
        </p:txBody>
      </p:sp>
      <p:sp>
        <p:nvSpPr>
          <p:cNvPr id="18" name="Textplatzhalter 17"/>
          <p:cNvSpPr>
            <a:spLocks noGrp="1"/>
          </p:cNvSpPr>
          <p:nvPr>
            <p:ph type="body" sz="quarter" idx="11" hasCustomPrompt="1"/>
          </p:nvPr>
        </p:nvSpPr>
        <p:spPr>
          <a:xfrm>
            <a:off x="7543479" y="4496302"/>
            <a:ext cx="1260000" cy="216000"/>
          </a:xfrm>
        </p:spPr>
        <p:txBody>
          <a:bodyPr/>
          <a:lstStyle>
            <a:lvl1pPr marL="0" indent="0">
              <a:buFontTx/>
              <a:buNone/>
              <a:defRPr sz="1400" spc="50" baseline="0">
                <a:solidFill>
                  <a:schemeClr val="bg1"/>
                </a:solidFill>
                <a:latin typeface="NeueSans Pro Bold" pitchFamily="2" charset="0"/>
              </a:defRPr>
            </a:lvl1pPr>
          </a:lstStyle>
          <a:p>
            <a:pPr lvl="0"/>
            <a:r>
              <a:rPr lang="de-CH" dirty="0"/>
              <a:t>Kanton Bern</a:t>
            </a:r>
          </a:p>
        </p:txBody>
      </p:sp>
      <p:sp>
        <p:nvSpPr>
          <p:cNvPr id="20" name="Textplatzhalter 19"/>
          <p:cNvSpPr>
            <a:spLocks noGrp="1"/>
          </p:cNvSpPr>
          <p:nvPr>
            <p:ph type="body" sz="quarter" idx="12" hasCustomPrompt="1"/>
          </p:nvPr>
        </p:nvSpPr>
        <p:spPr>
          <a:xfrm>
            <a:off x="7542000" y="4746738"/>
            <a:ext cx="1260000" cy="144000"/>
          </a:xfrm>
        </p:spPr>
        <p:txBody>
          <a:bodyPr/>
          <a:lstStyle>
            <a:lvl1pPr marL="0" indent="0">
              <a:buFontTx/>
              <a:buNone/>
              <a:defRPr sz="700" spc="10" baseline="0">
                <a:solidFill>
                  <a:schemeClr val="bg1"/>
                </a:solidFill>
                <a:latin typeface="NeueSans Pro Bold" pitchFamily="2" charset="0"/>
              </a:defRPr>
            </a:lvl1pPr>
          </a:lstStyle>
          <a:p>
            <a:pPr lvl="0"/>
            <a:r>
              <a:rPr lang="de-CH" dirty="0" err="1"/>
              <a:t>prosenectute.bern.ch</a:t>
            </a:r>
            <a:endParaRPr lang="de-CH" dirty="0"/>
          </a:p>
        </p:txBody>
      </p:sp>
    </p:spTree>
    <p:extLst>
      <p:ext uri="{BB962C8B-B14F-4D97-AF65-F5344CB8AC3E}">
        <p14:creationId xmlns:p14="http://schemas.microsoft.com/office/powerpoint/2010/main" val="214147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FE9D531-0D85-47D1-86E2-9E650CA0CB94}" type="datetimeFigureOut">
              <a:rPr lang="fr-CH" smtClean="0"/>
              <a:t>18.09.2023</a:t>
            </a:fld>
            <a:endParaRPr lang="fr-CH"/>
          </a:p>
        </p:txBody>
      </p:sp>
      <p:sp>
        <p:nvSpPr>
          <p:cNvPr id="4" name="Footer Placeholder 3"/>
          <p:cNvSpPr>
            <a:spLocks noGrp="1"/>
          </p:cNvSpPr>
          <p:nvPr>
            <p:ph type="ftr" sz="quarter" idx="11"/>
          </p:nvPr>
        </p:nvSpPr>
        <p:spPr/>
        <p:txBody>
          <a:bodyPr/>
          <a:lstStyle/>
          <a:p>
            <a:endParaRPr lang="fr-CH"/>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92F9C5-C0ED-4CE8-BD2B-1C5B3A1F41DD}" type="slidenum">
              <a:rPr lang="fr-CH" smtClean="0"/>
              <a:t>‹N°›</a:t>
            </a:fld>
            <a:endParaRPr lang="fr-CH"/>
          </a:p>
        </p:txBody>
      </p:sp>
    </p:spTree>
    <p:extLst>
      <p:ext uri="{BB962C8B-B14F-4D97-AF65-F5344CB8AC3E}">
        <p14:creationId xmlns:p14="http://schemas.microsoft.com/office/powerpoint/2010/main" val="2249820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FE9D531-0D85-47D1-86E2-9E650CA0CB94}" type="datetimeFigureOut">
              <a:rPr lang="fr-CH" smtClean="0"/>
              <a:t>18.09.2023</a:t>
            </a:fld>
            <a:endParaRPr lang="fr-CH"/>
          </a:p>
        </p:txBody>
      </p:sp>
      <p:sp>
        <p:nvSpPr>
          <p:cNvPr id="6" name="Footer Placeholder 5"/>
          <p:cNvSpPr>
            <a:spLocks noGrp="1"/>
          </p:cNvSpPr>
          <p:nvPr>
            <p:ph type="ftr" sz="quarter" idx="11"/>
          </p:nvPr>
        </p:nvSpPr>
        <p:spPr/>
        <p:txBody>
          <a:bodyPr/>
          <a:lstStyle/>
          <a:p>
            <a:endParaRPr lang="fr-CH"/>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3992F9C5-C0ED-4CE8-BD2B-1C5B3A1F41DD}" type="slidenum">
              <a:rPr lang="fr-CH" smtClean="0"/>
              <a:t>‹N°›</a:t>
            </a:fld>
            <a:endParaRPr lang="fr-CH"/>
          </a:p>
        </p:txBody>
      </p:sp>
    </p:spTree>
    <p:extLst>
      <p:ext uri="{BB962C8B-B14F-4D97-AF65-F5344CB8AC3E}">
        <p14:creationId xmlns:p14="http://schemas.microsoft.com/office/powerpoint/2010/main" val="210318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folie mit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17524" y="1372474"/>
            <a:ext cx="3870500" cy="1271284"/>
          </a:xfrm>
        </p:spPr>
        <p:txBody>
          <a:bodyPr anchor="t" anchorCtr="0"/>
          <a:lstStyle>
            <a:lvl1pPr algn="l">
              <a:defRPr sz="1600" i="1" spc="50" baseline="0">
                <a:solidFill>
                  <a:schemeClr val="tx2"/>
                </a:solidFill>
              </a:defRPr>
            </a:lvl1pPr>
          </a:lstStyle>
          <a:p>
            <a:endParaRPr lang="de-CH" dirty="0"/>
          </a:p>
        </p:txBody>
      </p:sp>
    </p:spTree>
    <p:extLst>
      <p:ext uri="{BB962C8B-B14F-4D97-AF65-F5344CB8AC3E}">
        <p14:creationId xmlns:p14="http://schemas.microsoft.com/office/powerpoint/2010/main" val="1849122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folie ohne Tex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7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halt Bild 07">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5"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1"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3339832" y="1260000"/>
            <a:ext cx="5218382" cy="2952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7"/>
          </p:nvPr>
        </p:nvSpPr>
        <p:spPr>
          <a:xfrm>
            <a:off x="594000" y="1220748"/>
            <a:ext cx="2609848" cy="2988000"/>
          </a:xfrm>
        </p:spPr>
        <p:txBody>
          <a:bodyPr/>
          <a:lstStyle>
            <a:lvl1pPr marL="0" indent="0">
              <a:buFontTx/>
              <a:buNone/>
              <a:defRPr sz="1400"/>
            </a:lvl1pPr>
            <a:lvl2pPr marL="457189" indent="0">
              <a:buFontTx/>
              <a:buNone/>
              <a:defRPr sz="1400"/>
            </a:lvl2pPr>
            <a:lvl3pPr marL="914378" indent="0">
              <a:buFontTx/>
              <a:buNone/>
              <a:defRPr sz="1400"/>
            </a:lvl3pPr>
            <a:lvl4pPr marL="1371566" indent="0">
              <a:buFontTx/>
              <a:buNone/>
              <a:defRPr sz="1400"/>
            </a:lvl4pPr>
            <a:lvl5pPr marL="1828754" indent="0">
              <a:buFontTx/>
              <a:buNone/>
              <a:defRPr sz="1400"/>
            </a:lvl5pPr>
          </a:lstStyle>
          <a:p>
            <a:pPr lvl="0"/>
            <a:r>
              <a:rPr lang="de-DE" dirty="0"/>
              <a:t>Textmasterformat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30" y="314923"/>
            <a:ext cx="1010900" cy="479168"/>
          </a:xfrm>
          <a:prstGeom prst="rect">
            <a:avLst/>
          </a:prstGeom>
        </p:spPr>
      </p:pic>
    </p:spTree>
    <p:extLst>
      <p:ext uri="{BB962C8B-B14F-4D97-AF65-F5344CB8AC3E}">
        <p14:creationId xmlns:p14="http://schemas.microsoft.com/office/powerpoint/2010/main" val="352079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halt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5" name="Textplatzhalter 4"/>
          <p:cNvSpPr>
            <a:spLocks noGrp="1"/>
          </p:cNvSpPr>
          <p:nvPr>
            <p:ph type="body" sz="quarter" idx="12"/>
          </p:nvPr>
        </p:nvSpPr>
        <p:spPr>
          <a:xfrm>
            <a:off x="594000" y="1206000"/>
            <a:ext cx="8100000" cy="3240000"/>
          </a:xfrm>
        </p:spPr>
        <p:txBody>
          <a:bodyPr/>
          <a:lstStyle>
            <a:lvl1pPr marL="269875" indent="-269875">
              <a:buClr>
                <a:srgbClr val="00726F"/>
              </a:buClr>
              <a:buFont typeface="Symbol" panose="05050102010706020507" pitchFamily="18" charset="2"/>
              <a:buChar char="-"/>
              <a:defRPr b="0">
                <a:solidFill>
                  <a:schemeClr val="tx1"/>
                </a:solidFill>
              </a:defRPr>
            </a:lvl1pPr>
            <a:lvl2pPr marL="717550" indent="-260350">
              <a:buClr>
                <a:srgbClr val="00726F"/>
              </a:buClr>
              <a:buFont typeface="Symbol" panose="05050102010706020507" pitchFamily="18" charset="2"/>
              <a:buChar char="-"/>
              <a:defRPr b="0">
                <a:solidFill>
                  <a:schemeClr val="tx1"/>
                </a:solidFill>
              </a:defRPr>
            </a:lvl2pPr>
            <a:lvl3pPr marL="1165225" indent="-250825">
              <a:buClr>
                <a:srgbClr val="00726F"/>
              </a:buClr>
              <a:buFont typeface="Symbol" panose="05050102010706020507" pitchFamily="18" charset="2"/>
              <a:buChar char="-"/>
              <a:defRPr b="0">
                <a:solidFill>
                  <a:schemeClr val="tx1"/>
                </a:solidFill>
              </a:defRPr>
            </a:lvl3pPr>
            <a:lvl4pPr marL="1612900" indent="-241300">
              <a:buClr>
                <a:srgbClr val="00726F"/>
              </a:buClr>
              <a:buFont typeface="Symbol" panose="05050102010706020507" pitchFamily="18" charset="2"/>
              <a:buChar char="-"/>
              <a:defRPr b="0">
                <a:solidFill>
                  <a:schemeClr val="tx1"/>
                </a:solidFill>
              </a:defRPr>
            </a:lvl4pPr>
            <a:lvl5pPr marL="2060575" indent="-231775">
              <a:buClr>
                <a:srgbClr val="00726F"/>
              </a:buClr>
              <a:buFont typeface="Symbol" panose="05050102010706020507" pitchFamily="18" charset="2"/>
              <a:buChar char="-"/>
              <a:defRPr b="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38239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haltsverzeichnis">
    <p:bg>
      <p:bgPr>
        <a:solidFill>
          <a:srgbClr val="00726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BBCF00"/>
                </a:solidFill>
              </a:defRPr>
            </a:lvl1pPr>
          </a:lstStyle>
          <a:p>
            <a:endParaRPr lang="de-CH"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9"/>
          </a:xfrm>
          <a:prstGeom prst="rect">
            <a:avLst/>
          </a:prstGeom>
        </p:spPr>
      </p:pic>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chemeClr val="bg1"/>
                </a:solidFill>
                <a:latin typeface="NeueSans Pro Bold" pitchFamily="2" charset="0"/>
              </a:defRPr>
            </a:lvl1pPr>
          </a:lstStyle>
          <a:p>
            <a:pPr lvl="0"/>
            <a:r>
              <a:rPr lang="de-CH" dirty="0"/>
              <a:t>Kanton Bern</a:t>
            </a:r>
          </a:p>
        </p:txBody>
      </p:sp>
      <p:sp>
        <p:nvSpPr>
          <p:cNvPr id="5" name="Textplatzhalter 4"/>
          <p:cNvSpPr>
            <a:spLocks noGrp="1"/>
          </p:cNvSpPr>
          <p:nvPr>
            <p:ph type="body" sz="quarter" idx="12"/>
          </p:nvPr>
        </p:nvSpPr>
        <p:spPr>
          <a:xfrm>
            <a:off x="594000" y="1188000"/>
            <a:ext cx="6121400" cy="3240000"/>
          </a:xfrm>
        </p:spPr>
        <p:txBody>
          <a:bodyPr/>
          <a:lstStyle>
            <a:lvl1pPr marL="269875" indent="-269875">
              <a:buFont typeface="Symbol" panose="05050102010706020507" pitchFamily="18" charset="2"/>
              <a:buChar char="-"/>
              <a:defRPr b="1">
                <a:solidFill>
                  <a:schemeClr val="bg1"/>
                </a:solidFill>
              </a:defRPr>
            </a:lvl1pPr>
            <a:lvl2pPr marL="717550" indent="-260350">
              <a:buFont typeface="Symbol" panose="05050102010706020507" pitchFamily="18" charset="2"/>
              <a:buChar char="-"/>
              <a:defRPr b="1">
                <a:solidFill>
                  <a:schemeClr val="bg1"/>
                </a:solidFill>
              </a:defRPr>
            </a:lvl2pPr>
            <a:lvl3pPr marL="1165225" indent="-250825">
              <a:buFont typeface="Symbol" panose="05050102010706020507" pitchFamily="18" charset="2"/>
              <a:buChar char="-"/>
              <a:defRPr b="1">
                <a:solidFill>
                  <a:schemeClr val="bg1"/>
                </a:solidFill>
              </a:defRPr>
            </a:lvl3pPr>
            <a:lvl4pPr marL="1612900" indent="-241300">
              <a:buFont typeface="Symbol" panose="05050102010706020507" pitchFamily="18" charset="2"/>
              <a:buChar char="-"/>
              <a:defRPr b="1">
                <a:solidFill>
                  <a:schemeClr val="bg1"/>
                </a:solidFill>
              </a:defRPr>
            </a:lvl4pPr>
            <a:lvl5pPr marL="2060575" indent="-231775">
              <a:buFont typeface="Symbol" panose="05050102010706020507" pitchFamily="18" charset="2"/>
              <a:buChar char="-"/>
              <a:defRPr b="1">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13"/>
          </p:nvPr>
        </p:nvSpPr>
        <p:spPr>
          <a:xfrm>
            <a:off x="1513664" y="4554000"/>
            <a:ext cx="5218576" cy="252000"/>
          </a:xfrm>
        </p:spPr>
        <p:txBody>
          <a:bodyPr/>
          <a:lstStyle>
            <a:lvl1pPr>
              <a:defRPr>
                <a:solidFill>
                  <a:srgbClr val="BBCF00"/>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rgbClr val="BBCF00"/>
                </a:solidFill>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63036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bg>
      <p:bgPr>
        <a:solidFill>
          <a:srgbClr val="00726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BBCF00"/>
                </a:solidFill>
              </a:defRPr>
            </a:lvl1pPr>
          </a:lstStyle>
          <a:p>
            <a:endParaRPr lang="de-CH"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9"/>
          </a:xfrm>
          <a:prstGeom prst="rect">
            <a:avLst/>
          </a:prstGeom>
        </p:spPr>
      </p:pic>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chemeClr val="bg1"/>
                </a:solidFill>
                <a:latin typeface="NeueSans Pro Bold" pitchFamily="2" charset="0"/>
              </a:defRPr>
            </a:lvl1pPr>
          </a:lstStyle>
          <a:p>
            <a:pPr lvl="0"/>
            <a:r>
              <a:rPr lang="de-CH" dirty="0"/>
              <a:t>Kanton Bern</a:t>
            </a:r>
          </a:p>
        </p:txBody>
      </p:sp>
      <p:sp>
        <p:nvSpPr>
          <p:cNvPr id="5" name="Textplatzhalter 4"/>
          <p:cNvSpPr>
            <a:spLocks noGrp="1"/>
          </p:cNvSpPr>
          <p:nvPr>
            <p:ph type="body" sz="quarter" idx="12"/>
          </p:nvPr>
        </p:nvSpPr>
        <p:spPr>
          <a:xfrm>
            <a:off x="594000" y="1188000"/>
            <a:ext cx="6121400" cy="3240000"/>
          </a:xfrm>
        </p:spPr>
        <p:txBody>
          <a:bodyPr/>
          <a:lstStyle>
            <a:lvl1pPr marL="269875" indent="-269875">
              <a:buFont typeface="Symbol" panose="05050102010706020507" pitchFamily="18" charset="2"/>
              <a:buChar char="-"/>
              <a:defRPr b="1">
                <a:solidFill>
                  <a:schemeClr val="bg1"/>
                </a:solidFill>
              </a:defRPr>
            </a:lvl1pPr>
            <a:lvl2pPr marL="717550" indent="-260350">
              <a:buFont typeface="Symbol" panose="05050102010706020507" pitchFamily="18" charset="2"/>
              <a:buChar char="-"/>
              <a:defRPr b="1">
                <a:solidFill>
                  <a:schemeClr val="bg1"/>
                </a:solidFill>
              </a:defRPr>
            </a:lvl2pPr>
            <a:lvl3pPr marL="1165225" indent="-250825">
              <a:buFont typeface="Symbol" panose="05050102010706020507" pitchFamily="18" charset="2"/>
              <a:buChar char="-"/>
              <a:defRPr b="1">
                <a:solidFill>
                  <a:schemeClr val="bg1"/>
                </a:solidFill>
              </a:defRPr>
            </a:lvl3pPr>
            <a:lvl4pPr marL="1612900" indent="-241300">
              <a:buFont typeface="Symbol" panose="05050102010706020507" pitchFamily="18" charset="2"/>
              <a:buChar char="-"/>
              <a:defRPr b="1">
                <a:solidFill>
                  <a:schemeClr val="bg1"/>
                </a:solidFill>
              </a:defRPr>
            </a:lvl4pPr>
            <a:lvl5pPr marL="2060575" indent="-231775">
              <a:buFont typeface="Symbol" panose="05050102010706020507" pitchFamily="18" charset="2"/>
              <a:buChar char="-"/>
              <a:defRPr b="1">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13"/>
          </p:nvPr>
        </p:nvSpPr>
        <p:spPr>
          <a:xfrm>
            <a:off x="1513664" y="4554000"/>
            <a:ext cx="5218576" cy="252000"/>
          </a:xfrm>
        </p:spPr>
        <p:txBody>
          <a:bodyPr/>
          <a:lstStyle>
            <a:lvl1pPr>
              <a:defRPr>
                <a:solidFill>
                  <a:srgbClr val="BBCF00"/>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rgbClr val="BBCF00"/>
                </a:solidFill>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401659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1131590"/>
            <a:ext cx="6498950" cy="1728192"/>
          </a:xfrm>
        </p:spPr>
        <p:txBody>
          <a:bodyPr anchor="t" anchorCtr="0"/>
          <a:lstStyle>
            <a:lvl1pPr algn="l">
              <a:defRPr sz="3600" spc="50" baseline="0">
                <a:solidFill>
                  <a:schemeClr val="bg1"/>
                </a:solidFill>
              </a:defRPr>
            </a:lvl1pPr>
          </a:lstStyle>
          <a:p>
            <a:endParaRPr lang="de-CH"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0229" y="314922"/>
            <a:ext cx="1010900" cy="479169"/>
          </a:xfrm>
          <a:prstGeom prst="rect">
            <a:avLst/>
          </a:prstGeom>
        </p:spPr>
      </p:pic>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chemeClr val="bg1"/>
                </a:solidFill>
                <a:latin typeface="NeueSans Pro Bold" pitchFamily="2" charset="0"/>
              </a:defRPr>
            </a:lvl1pPr>
          </a:lstStyle>
          <a:p>
            <a:pPr lvl="0"/>
            <a:r>
              <a:rPr lang="de-CH" dirty="0"/>
              <a:t>Kanton Bern</a:t>
            </a:r>
          </a:p>
        </p:txBody>
      </p:sp>
    </p:spTree>
    <p:extLst>
      <p:ext uri="{BB962C8B-B14F-4D97-AF65-F5344CB8AC3E}">
        <p14:creationId xmlns:p14="http://schemas.microsoft.com/office/powerpoint/2010/main" val="346571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5" name="Textplatzhalter 4"/>
          <p:cNvSpPr>
            <a:spLocks noGrp="1"/>
          </p:cNvSpPr>
          <p:nvPr>
            <p:ph type="body" sz="quarter" idx="12"/>
          </p:nvPr>
        </p:nvSpPr>
        <p:spPr>
          <a:xfrm>
            <a:off x="594000" y="1206000"/>
            <a:ext cx="8100000" cy="3240000"/>
          </a:xfrm>
        </p:spPr>
        <p:txBody>
          <a:bodyPr/>
          <a:lstStyle>
            <a:lvl1pPr marL="269875" indent="-269875">
              <a:buClr>
                <a:srgbClr val="00726F"/>
              </a:buClr>
              <a:buFont typeface="Symbol" panose="05050102010706020507" pitchFamily="18" charset="2"/>
              <a:buChar char="-"/>
              <a:defRPr b="0">
                <a:solidFill>
                  <a:schemeClr val="tx1"/>
                </a:solidFill>
              </a:defRPr>
            </a:lvl1pPr>
            <a:lvl2pPr marL="717550" indent="-260350">
              <a:buClr>
                <a:srgbClr val="00726F"/>
              </a:buClr>
              <a:buFont typeface="Symbol" panose="05050102010706020507" pitchFamily="18" charset="2"/>
              <a:buChar char="-"/>
              <a:defRPr b="0">
                <a:solidFill>
                  <a:schemeClr val="tx1"/>
                </a:solidFill>
              </a:defRPr>
            </a:lvl2pPr>
            <a:lvl3pPr marL="1165225" indent="-250825">
              <a:buClr>
                <a:srgbClr val="00726F"/>
              </a:buClr>
              <a:buFont typeface="Symbol" panose="05050102010706020507" pitchFamily="18" charset="2"/>
              <a:buChar char="-"/>
              <a:defRPr b="0">
                <a:solidFill>
                  <a:schemeClr val="tx1"/>
                </a:solidFill>
              </a:defRPr>
            </a:lvl3pPr>
            <a:lvl4pPr marL="1612900" indent="-241300">
              <a:buClr>
                <a:srgbClr val="00726F"/>
              </a:buClr>
              <a:buFont typeface="Symbol" panose="05050102010706020507" pitchFamily="18" charset="2"/>
              <a:buChar char="-"/>
              <a:defRPr b="0">
                <a:solidFill>
                  <a:schemeClr val="tx1"/>
                </a:solidFill>
              </a:defRPr>
            </a:lvl4pPr>
            <a:lvl5pPr marL="2060575" indent="-231775">
              <a:buClr>
                <a:srgbClr val="00726F"/>
              </a:buClr>
              <a:buFont typeface="Symbol" panose="05050102010706020507" pitchFamily="18" charset="2"/>
              <a:buChar char="-"/>
              <a:defRPr b="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238856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Bild und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120000" cy="396000"/>
          </a:xfrm>
        </p:spPr>
        <p:txBody>
          <a:bodyPr anchor="t" anchorCtr="0"/>
          <a:lstStyle>
            <a:lvl1pPr algn="l">
              <a:defRPr sz="2000" spc="50" baseline="0">
                <a:solidFill>
                  <a:srgbClr val="00726F"/>
                </a:solidFill>
              </a:defRPr>
            </a:lvl1pPr>
          </a:lstStyle>
          <a:p>
            <a:endParaRPr lang="de-CH" dirty="0"/>
          </a:p>
        </p:txBody>
      </p:sp>
      <p:sp>
        <p:nvSpPr>
          <p:cNvPr id="18" name="Textplatzhalter 17"/>
          <p:cNvSpPr>
            <a:spLocks noGrp="1"/>
          </p:cNvSpPr>
          <p:nvPr>
            <p:ph type="body" sz="quarter" idx="11" hasCustomPrompt="1"/>
          </p:nvPr>
        </p:nvSpPr>
        <p:spPr>
          <a:xfrm>
            <a:off x="7543479" y="4560210"/>
            <a:ext cx="1260000" cy="216000"/>
          </a:xfrm>
        </p:spPr>
        <p:txBody>
          <a:bodyPr/>
          <a:lstStyle>
            <a:lvl1pPr marL="0" indent="0">
              <a:buFontTx/>
              <a:buNone/>
              <a:defRPr sz="1400" spc="50" baseline="0">
                <a:solidFill>
                  <a:srgbClr val="BBCF00"/>
                </a:solidFill>
                <a:latin typeface="NeueSans Pro Bold" pitchFamily="2" charset="0"/>
              </a:defRPr>
            </a:lvl1pPr>
          </a:lstStyle>
          <a:p>
            <a:pPr lvl="0"/>
            <a:r>
              <a:rPr lang="de-CH" dirty="0"/>
              <a:t>Kanton Bern</a:t>
            </a:r>
          </a:p>
        </p:txBody>
      </p:sp>
      <p:sp>
        <p:nvSpPr>
          <p:cNvPr id="6" name="Fußzeilenplatzhalter 5"/>
          <p:cNvSpPr>
            <a:spLocks noGrp="1"/>
          </p:cNvSpPr>
          <p:nvPr>
            <p:ph type="ftr" sz="quarter" idx="13"/>
          </p:nvPr>
        </p:nvSpPr>
        <p:spPr>
          <a:xfrm>
            <a:off x="1513664" y="4554000"/>
            <a:ext cx="5218576" cy="252000"/>
          </a:xfrm>
        </p:spPr>
        <p:txBody>
          <a:bodyPr/>
          <a:lstStyle>
            <a:lvl1pPr>
              <a:defRPr>
                <a:solidFill>
                  <a:schemeClr val="tx1"/>
                </a:solidFill>
              </a:defRPr>
            </a:lvl1pPr>
          </a:lstStyle>
          <a:p>
            <a:r>
              <a:rPr lang="de-CH"/>
              <a:t>Thème / événement / auteur / date</a:t>
            </a:r>
            <a:endParaRPr lang="de-CH" dirty="0"/>
          </a:p>
        </p:txBody>
      </p:sp>
      <p:sp>
        <p:nvSpPr>
          <p:cNvPr id="10" name="Foliennummernplatzhalter 9"/>
          <p:cNvSpPr>
            <a:spLocks noGrp="1"/>
          </p:cNvSpPr>
          <p:nvPr>
            <p:ph type="sldNum" sz="quarter" idx="15"/>
          </p:nvPr>
        </p:nvSpPr>
        <p:spPr>
          <a:xfrm>
            <a:off x="594000" y="4554000"/>
            <a:ext cx="936104" cy="252000"/>
          </a:xfrm>
        </p:spPr>
        <p:txBody>
          <a:bodyPr/>
          <a:lstStyle>
            <a:lvl1pPr>
              <a:defRPr b="1">
                <a:solidFill>
                  <a:schemeClr val="tx1"/>
                </a:solidFill>
              </a:defRPr>
            </a:lvl1pPr>
          </a:lstStyle>
          <a:p>
            <a:r>
              <a:rPr lang="de-CH" dirty="0"/>
              <a:t>Seite </a:t>
            </a:r>
            <a:fld id="{453031DB-0871-4B44-8BA0-CCE754DA64BA}" type="slidenum">
              <a:rPr lang="de-CH" smtClean="0"/>
              <a:pPr/>
              <a:t>‹N°›</a:t>
            </a:fld>
            <a:endParaRPr lang="de-CH" dirty="0"/>
          </a:p>
        </p:txBody>
      </p:sp>
      <p:sp>
        <p:nvSpPr>
          <p:cNvPr id="9" name="Bildplatzhalter 8"/>
          <p:cNvSpPr>
            <a:spLocks noGrp="1"/>
          </p:cNvSpPr>
          <p:nvPr>
            <p:ph type="pic" sz="quarter" idx="16"/>
          </p:nvPr>
        </p:nvSpPr>
        <p:spPr>
          <a:xfrm>
            <a:off x="594000" y="1260000"/>
            <a:ext cx="3852000" cy="2952000"/>
          </a:xfrm>
          <a:prstGeom prst="rect">
            <a:avLst/>
          </a:prstGeom>
        </p:spPr>
        <p:txBody>
          <a:bodyPr/>
          <a:lstStyle>
            <a:lvl1pPr marL="0" indent="0">
              <a:buFontTx/>
              <a:buNone/>
              <a:defRPr sz="1200"/>
            </a:lvl1pPr>
          </a:lstStyle>
          <a:p>
            <a:endParaRPr lang="de-CH" dirty="0"/>
          </a:p>
        </p:txBody>
      </p:sp>
      <p:sp>
        <p:nvSpPr>
          <p:cNvPr id="5" name="Textplatzhalter 4"/>
          <p:cNvSpPr>
            <a:spLocks noGrp="1"/>
          </p:cNvSpPr>
          <p:nvPr>
            <p:ph type="body" sz="quarter" idx="17"/>
          </p:nvPr>
        </p:nvSpPr>
        <p:spPr>
          <a:xfrm>
            <a:off x="4716463" y="1206000"/>
            <a:ext cx="3852000" cy="3026926"/>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229" y="314922"/>
            <a:ext cx="1010900" cy="479168"/>
          </a:xfrm>
          <a:prstGeom prst="rect">
            <a:avLst/>
          </a:prstGeom>
        </p:spPr>
      </p:pic>
    </p:spTree>
    <p:extLst>
      <p:ext uri="{BB962C8B-B14F-4D97-AF65-F5344CB8AC3E}">
        <p14:creationId xmlns:p14="http://schemas.microsoft.com/office/powerpoint/2010/main" val="36512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491630"/>
            <a:ext cx="8229600" cy="857250"/>
          </a:xfrm>
          <a:prstGeom prst="rect">
            <a:avLst/>
          </a:prstGeom>
        </p:spPr>
        <p:txBody>
          <a:bodyPr vert="horz" lIns="0" tIns="0" rIns="0" bIns="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2499741"/>
            <a:ext cx="8229600" cy="2094881"/>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4103" y="690"/>
            <a:ext cx="2053132" cy="1150748"/>
          </a:xfrm>
          <a:prstGeom prst="rect">
            <a:avLst/>
          </a:prstGeom>
        </p:spPr>
      </p:pic>
    </p:spTree>
    <p:extLst>
      <p:ext uri="{BB962C8B-B14F-4D97-AF65-F5344CB8AC3E}">
        <p14:creationId xmlns:p14="http://schemas.microsoft.com/office/powerpoint/2010/main" val="391038080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73" r:id="rId3"/>
    <p:sldLayoutId id="2147483674" r:id="rId4"/>
    <p:sldLayoutId id="2147483675" r:id="rId5"/>
  </p:sldLayoutIdLst>
  <p:hf hdr="0" ftr="0" dt="0"/>
  <p:txStyles>
    <p:title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26F"/>
        </a:buClr>
        <a:buFont typeface="Symbol" panose="05050102010706020507" pitchFamily="18"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00726F"/>
        </a:buClr>
        <a:buFont typeface="Symbol" panose="05050102010706020507" pitchFamily="18"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00726F"/>
        </a:buClr>
        <a:buFont typeface="Symbol" panose="05050102010706020507" pitchFamily="18"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00726F"/>
        </a:buClr>
        <a:buFont typeface="Symbol" panose="05050102010706020507" pitchFamily="18"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00726F"/>
        </a:buClr>
        <a:buFont typeface="Symbol" panose="05050102010706020507" pitchFamily="18"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491630"/>
            <a:ext cx="8229600" cy="857250"/>
          </a:xfrm>
          <a:prstGeom prst="rect">
            <a:avLst/>
          </a:prstGeom>
        </p:spPr>
        <p:txBody>
          <a:bodyPr vert="horz" lIns="0" tIns="0" rIns="0" bIns="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2499741"/>
            <a:ext cx="8229600" cy="2094881"/>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Fußzeilenplatzhalter 3"/>
          <p:cNvSpPr>
            <a:spLocks noGrp="1"/>
          </p:cNvSpPr>
          <p:nvPr>
            <p:ph type="ftr" sz="quarter" idx="3"/>
          </p:nvPr>
        </p:nvSpPr>
        <p:spPr>
          <a:xfrm>
            <a:off x="1475656" y="4767263"/>
            <a:ext cx="7211656" cy="274637"/>
          </a:xfrm>
          <a:prstGeom prst="rect">
            <a:avLst/>
          </a:prstGeom>
        </p:spPr>
        <p:txBody>
          <a:bodyPr vert="horz" lIns="0" tIns="0" rIns="0" bIns="0" rtlCol="0" anchor="ctr"/>
          <a:lstStyle>
            <a:lvl1pPr algn="l">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8" name="Foliennummernplatzhalter 7"/>
          <p:cNvSpPr>
            <a:spLocks noGrp="1"/>
          </p:cNvSpPr>
          <p:nvPr>
            <p:ph type="sldNum" sz="quarter" idx="4"/>
          </p:nvPr>
        </p:nvSpPr>
        <p:spPr>
          <a:xfrm>
            <a:off x="467544" y="4767263"/>
            <a:ext cx="936104" cy="274637"/>
          </a:xfrm>
          <a:prstGeom prst="rect">
            <a:avLst/>
          </a:prstGeom>
        </p:spPr>
        <p:txBody>
          <a:bodyPr vert="horz" lIns="0" tIns="0" rIns="0" bIns="0" rtlCol="0" anchor="ctr"/>
          <a:lstStyle>
            <a:lvl1pPr algn="l">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1254224392"/>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491630"/>
            <a:ext cx="8229600" cy="857250"/>
          </a:xfrm>
          <a:prstGeom prst="rect">
            <a:avLst/>
          </a:prstGeom>
        </p:spPr>
        <p:txBody>
          <a:bodyPr vert="horz" lIns="0" tIns="0" rIns="0" bIns="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2499741"/>
            <a:ext cx="8229600" cy="2094881"/>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Fußzeilenplatzhalter 3"/>
          <p:cNvSpPr>
            <a:spLocks noGrp="1"/>
          </p:cNvSpPr>
          <p:nvPr>
            <p:ph type="ftr" sz="quarter" idx="3"/>
          </p:nvPr>
        </p:nvSpPr>
        <p:spPr>
          <a:xfrm>
            <a:off x="1475656" y="4767263"/>
            <a:ext cx="7211656" cy="274637"/>
          </a:xfrm>
          <a:prstGeom prst="rect">
            <a:avLst/>
          </a:prstGeom>
        </p:spPr>
        <p:txBody>
          <a:bodyPr vert="horz" lIns="0" tIns="0" rIns="0" bIns="0" rtlCol="0" anchor="ctr"/>
          <a:lstStyle>
            <a:lvl1pPr algn="l">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8" name="Foliennummernplatzhalter 7"/>
          <p:cNvSpPr>
            <a:spLocks noGrp="1"/>
          </p:cNvSpPr>
          <p:nvPr>
            <p:ph type="sldNum" sz="quarter" idx="4"/>
          </p:nvPr>
        </p:nvSpPr>
        <p:spPr>
          <a:xfrm>
            <a:off x="467544" y="4767263"/>
            <a:ext cx="936104" cy="274637"/>
          </a:xfrm>
          <a:prstGeom prst="rect">
            <a:avLst/>
          </a:prstGeom>
        </p:spPr>
        <p:txBody>
          <a:bodyPr vert="horz" lIns="0" tIns="0" rIns="0" bIns="0" rtlCol="0" anchor="ctr"/>
          <a:lstStyle>
            <a:lvl1pPr algn="l">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3808181779"/>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7" r:id="rId3"/>
    <p:sldLayoutId id="2147483658" r:id="rId4"/>
    <p:sldLayoutId id="2147483660" r:id="rId5"/>
    <p:sldLayoutId id="2147483661" r:id="rId6"/>
    <p:sldLayoutId id="2147483662" r:id="rId7"/>
    <p:sldLayoutId id="2147483663" r:id="rId8"/>
    <p:sldLayoutId id="2147483664" r:id="rId9"/>
    <p:sldLayoutId id="2147483665" r:id="rId10"/>
    <p:sldLayoutId id="2147483676" r:id="rId11"/>
    <p:sldLayoutId id="2147483677" r:id="rId12"/>
    <p:sldLayoutId id="2147483678" r:id="rId13"/>
    <p:sldLayoutId id="2147483679" r:id="rId14"/>
  </p:sldLayoutIdLst>
  <p:hf hdr="0" ftr="0" dt="0"/>
  <p:txStyles>
    <p:title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491630"/>
            <a:ext cx="8229600" cy="857250"/>
          </a:xfrm>
          <a:prstGeom prst="rect">
            <a:avLst/>
          </a:prstGeom>
        </p:spPr>
        <p:txBody>
          <a:bodyPr vert="horz" lIns="0" tIns="0" rIns="0" bIns="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2499741"/>
            <a:ext cx="8229600" cy="2094881"/>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Fußzeilenplatzhalter 3"/>
          <p:cNvSpPr>
            <a:spLocks noGrp="1"/>
          </p:cNvSpPr>
          <p:nvPr>
            <p:ph type="ftr" sz="quarter" idx="3"/>
          </p:nvPr>
        </p:nvSpPr>
        <p:spPr>
          <a:xfrm>
            <a:off x="1475656" y="4767263"/>
            <a:ext cx="7211656" cy="274637"/>
          </a:xfrm>
          <a:prstGeom prst="rect">
            <a:avLst/>
          </a:prstGeom>
        </p:spPr>
        <p:txBody>
          <a:bodyPr vert="horz" lIns="0" tIns="0" rIns="0" bIns="0" rtlCol="0" anchor="ctr"/>
          <a:lstStyle>
            <a:lvl1pPr algn="l">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err="1"/>
              <a:t>Thème</a:t>
            </a:r>
            <a:r>
              <a:rPr lang="de-CH" dirty="0"/>
              <a:t> / </a:t>
            </a:r>
            <a:r>
              <a:rPr lang="de-CH" dirty="0" err="1"/>
              <a:t>événement</a:t>
            </a:r>
            <a:r>
              <a:rPr lang="de-CH" dirty="0"/>
              <a:t> / </a:t>
            </a:r>
            <a:r>
              <a:rPr lang="de-CH" dirty="0" err="1"/>
              <a:t>auteur</a:t>
            </a:r>
            <a:r>
              <a:rPr lang="de-CH" dirty="0"/>
              <a:t> / </a:t>
            </a:r>
            <a:r>
              <a:rPr lang="de-CH" dirty="0" err="1"/>
              <a:t>date</a:t>
            </a:r>
            <a:endParaRPr lang="de-CH" dirty="0"/>
          </a:p>
        </p:txBody>
      </p:sp>
      <p:sp>
        <p:nvSpPr>
          <p:cNvPr id="8" name="Foliennummernplatzhalter 7"/>
          <p:cNvSpPr>
            <a:spLocks noGrp="1"/>
          </p:cNvSpPr>
          <p:nvPr>
            <p:ph type="sldNum" sz="quarter" idx="4"/>
          </p:nvPr>
        </p:nvSpPr>
        <p:spPr>
          <a:xfrm>
            <a:off x="467544" y="4767263"/>
            <a:ext cx="936104" cy="274637"/>
          </a:xfrm>
          <a:prstGeom prst="rect">
            <a:avLst/>
          </a:prstGeom>
        </p:spPr>
        <p:txBody>
          <a:bodyPr vert="horz" lIns="0" tIns="0" rIns="0" bIns="0" rtlCol="0" anchor="ctr"/>
          <a:lstStyle>
            <a:lvl1pPr algn="l">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CH" dirty="0"/>
              <a:t>Page </a:t>
            </a:r>
            <a:fld id="{453031DB-0871-4B44-8BA0-CCE754DA64BA}" type="slidenum">
              <a:rPr lang="de-CH" smtClean="0"/>
              <a:pPr/>
              <a:t>‹N°›</a:t>
            </a:fld>
            <a:endParaRPr lang="de-CH" dirty="0"/>
          </a:p>
        </p:txBody>
      </p:sp>
    </p:spTree>
    <p:extLst>
      <p:ext uri="{BB962C8B-B14F-4D97-AF65-F5344CB8AC3E}">
        <p14:creationId xmlns:p14="http://schemas.microsoft.com/office/powerpoint/2010/main" val="1429846259"/>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infosenior.ch/"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41.png"/><Relationship Id="rId5" Type="http://schemas.openxmlformats.org/officeDocument/2006/relationships/image" Target="../media/image28.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152A70-C3FF-687E-9485-70AEEE1CC3B7}"/>
              </a:ext>
            </a:extLst>
          </p:cNvPr>
          <p:cNvSpPr>
            <a:spLocks noGrp="1"/>
          </p:cNvSpPr>
          <p:nvPr>
            <p:ph type="ctrTitle"/>
          </p:nvPr>
        </p:nvSpPr>
        <p:spPr>
          <a:xfrm>
            <a:off x="755576" y="1175661"/>
            <a:ext cx="7632848" cy="1149846"/>
          </a:xfrm>
        </p:spPr>
        <p:txBody>
          <a:bodyPr>
            <a:noAutofit/>
          </a:bodyPr>
          <a:lstStyle/>
          <a:p>
            <a:pPr algn="ctr"/>
            <a:r>
              <a:rPr lang="de-CH" sz="3600" dirty="0"/>
              <a:t>«Bien </a:t>
            </a:r>
            <a:r>
              <a:rPr lang="de-CH" sz="3600" dirty="0" err="1"/>
              <a:t>vieillir</a:t>
            </a:r>
            <a:r>
              <a:rPr lang="de-CH" sz="3600" dirty="0"/>
              <a:t> </a:t>
            </a:r>
            <a:r>
              <a:rPr lang="de-CH" sz="3600" dirty="0" err="1"/>
              <a:t>dans</a:t>
            </a:r>
            <a:r>
              <a:rPr lang="de-CH" sz="3600" dirty="0"/>
              <a:t> la Broye»</a:t>
            </a:r>
            <a:br>
              <a:rPr lang="de-CH" sz="3600" dirty="0"/>
            </a:br>
            <a:r>
              <a:rPr lang="de-CH" sz="2400" b="0" dirty="0">
                <a:solidFill>
                  <a:schemeClr val="tx1"/>
                </a:solidFill>
              </a:rPr>
              <a:t>Vers </a:t>
            </a:r>
            <a:r>
              <a:rPr lang="de-CH" sz="2400" b="0" dirty="0" err="1">
                <a:solidFill>
                  <a:schemeClr val="tx1"/>
                </a:solidFill>
              </a:rPr>
              <a:t>une</a:t>
            </a:r>
            <a:r>
              <a:rPr lang="de-CH" sz="2400" b="0" dirty="0">
                <a:solidFill>
                  <a:schemeClr val="tx1"/>
                </a:solidFill>
              </a:rPr>
              <a:t> </a:t>
            </a:r>
            <a:r>
              <a:rPr lang="de-CH" sz="2400" b="0" dirty="0" err="1">
                <a:solidFill>
                  <a:schemeClr val="tx1"/>
                </a:solidFill>
              </a:rPr>
              <a:t>politique</a:t>
            </a:r>
            <a:r>
              <a:rPr lang="de-CH" sz="2400" b="0" dirty="0">
                <a:solidFill>
                  <a:schemeClr val="tx1"/>
                </a:solidFill>
              </a:rPr>
              <a:t> </a:t>
            </a:r>
            <a:r>
              <a:rPr lang="de-CH" sz="2400" b="0" dirty="0" err="1">
                <a:solidFill>
                  <a:schemeClr val="tx1"/>
                </a:solidFill>
              </a:rPr>
              <a:t>vieillesse</a:t>
            </a:r>
            <a:r>
              <a:rPr lang="de-CH" sz="2400" b="0" dirty="0">
                <a:solidFill>
                  <a:schemeClr val="tx1"/>
                </a:solidFill>
              </a:rPr>
              <a:t> </a:t>
            </a:r>
            <a:r>
              <a:rPr lang="de-CH" sz="2400" b="0" dirty="0" err="1">
                <a:solidFill>
                  <a:schemeClr val="tx1"/>
                </a:solidFill>
              </a:rPr>
              <a:t>dans</a:t>
            </a:r>
            <a:r>
              <a:rPr lang="de-CH" sz="2400" b="0" dirty="0">
                <a:solidFill>
                  <a:schemeClr val="tx1"/>
                </a:solidFill>
              </a:rPr>
              <a:t> la Broye</a:t>
            </a:r>
            <a:endParaRPr lang="fr-CH" sz="2400" b="0" dirty="0">
              <a:solidFill>
                <a:schemeClr val="tx1"/>
              </a:solidFill>
            </a:endParaRPr>
          </a:p>
        </p:txBody>
      </p:sp>
      <p:sp>
        <p:nvSpPr>
          <p:cNvPr id="11" name="Rectangle 10">
            <a:extLst>
              <a:ext uri="{FF2B5EF4-FFF2-40B4-BE49-F238E27FC236}">
                <a16:creationId xmlns:a16="http://schemas.microsoft.com/office/drawing/2014/main" id="{53778BB0-B2FD-B042-2948-A8135900BE60}"/>
              </a:ext>
            </a:extLst>
          </p:cNvPr>
          <p:cNvSpPr/>
          <p:nvPr/>
        </p:nvSpPr>
        <p:spPr>
          <a:xfrm>
            <a:off x="7246620" y="175938"/>
            <a:ext cx="1386840" cy="69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pic>
        <p:nvPicPr>
          <p:cNvPr id="10" name="Image 9">
            <a:extLst>
              <a:ext uri="{FF2B5EF4-FFF2-40B4-BE49-F238E27FC236}">
                <a16:creationId xmlns:a16="http://schemas.microsoft.com/office/drawing/2014/main" id="{B56A6F2A-979E-D574-8E23-6BDBCC5B119F}"/>
              </a:ext>
            </a:extLst>
          </p:cNvPr>
          <p:cNvPicPr>
            <a:picLocks noChangeAspect="1"/>
          </p:cNvPicPr>
          <p:nvPr/>
        </p:nvPicPr>
        <p:blipFill>
          <a:blip r:embed="rId2"/>
          <a:stretch>
            <a:fillRect/>
          </a:stretch>
        </p:blipFill>
        <p:spPr>
          <a:xfrm>
            <a:off x="6272346" y="263888"/>
            <a:ext cx="2719309" cy="680717"/>
          </a:xfrm>
          <a:prstGeom prst="rect">
            <a:avLst/>
          </a:prstGeom>
        </p:spPr>
      </p:pic>
      <p:pic>
        <p:nvPicPr>
          <p:cNvPr id="5" name="Image 4">
            <a:extLst>
              <a:ext uri="{FF2B5EF4-FFF2-40B4-BE49-F238E27FC236}">
                <a16:creationId xmlns:a16="http://schemas.microsoft.com/office/drawing/2014/main" id="{60D5C9AE-F3BF-ADF0-07F9-5D3A1AB0DAF8}"/>
              </a:ext>
            </a:extLst>
          </p:cNvPr>
          <p:cNvPicPr>
            <a:picLocks noChangeAspect="1"/>
          </p:cNvPicPr>
          <p:nvPr/>
        </p:nvPicPr>
        <p:blipFill>
          <a:blip r:embed="rId3"/>
          <a:stretch>
            <a:fillRect/>
          </a:stretch>
        </p:blipFill>
        <p:spPr>
          <a:xfrm>
            <a:off x="159110" y="123478"/>
            <a:ext cx="2808312" cy="1022381"/>
          </a:xfrm>
          <a:prstGeom prst="rect">
            <a:avLst/>
          </a:prstGeom>
        </p:spPr>
      </p:pic>
      <p:sp>
        <p:nvSpPr>
          <p:cNvPr id="2" name="ZoneTexte 1">
            <a:extLst>
              <a:ext uri="{FF2B5EF4-FFF2-40B4-BE49-F238E27FC236}">
                <a16:creationId xmlns:a16="http://schemas.microsoft.com/office/drawing/2014/main" id="{0033805F-878F-DEB3-2A85-0F6F01156D19}"/>
              </a:ext>
            </a:extLst>
          </p:cNvPr>
          <p:cNvSpPr txBox="1"/>
          <p:nvPr/>
        </p:nvSpPr>
        <p:spPr>
          <a:xfrm>
            <a:off x="971600" y="4374130"/>
            <a:ext cx="7200800" cy="276999"/>
          </a:xfrm>
          <a:prstGeom prst="rect">
            <a:avLst/>
          </a:prstGeom>
          <a:noFill/>
        </p:spPr>
        <p:txBody>
          <a:bodyPr wrap="square" rtlCol="0">
            <a:spAutoFit/>
          </a:bodyPr>
          <a:lstStyle/>
          <a:p>
            <a:pPr algn="ctr"/>
            <a:r>
              <a:rPr lang="fr-CH" sz="1200" dirty="0"/>
              <a:t>Présentation du 23 septembre 2023, </a:t>
            </a:r>
            <a:r>
              <a:rPr lang="fr-CH" sz="1200" dirty="0" err="1"/>
              <a:t>Cugy</a:t>
            </a:r>
            <a:endParaRPr lang="fr-CH" sz="1200" dirty="0"/>
          </a:p>
        </p:txBody>
      </p:sp>
      <p:sp>
        <p:nvSpPr>
          <p:cNvPr id="6" name="Espace réservé du numéro de diapositive 5">
            <a:extLst>
              <a:ext uri="{FF2B5EF4-FFF2-40B4-BE49-F238E27FC236}">
                <a16:creationId xmlns:a16="http://schemas.microsoft.com/office/drawing/2014/main" id="{34BA6B4C-FCA1-AD32-AEFF-8E96325DE7FF}"/>
              </a:ext>
            </a:extLst>
          </p:cNvPr>
          <p:cNvSpPr>
            <a:spLocks noGrp="1"/>
          </p:cNvSpPr>
          <p:nvPr>
            <p:ph type="sldNum" sz="quarter" idx="15"/>
          </p:nvPr>
        </p:nvSpPr>
        <p:spPr>
          <a:xfrm>
            <a:off x="8244408" y="4715562"/>
            <a:ext cx="936104" cy="252000"/>
          </a:xfrm>
        </p:spPr>
        <p:txBody>
          <a:bodyPr/>
          <a:lstStyle/>
          <a:p>
            <a:r>
              <a:rPr lang="de-CH" sz="800" dirty="0"/>
              <a:t>Page</a:t>
            </a:r>
            <a:r>
              <a:rPr lang="de-CH" dirty="0"/>
              <a:t> </a:t>
            </a:r>
            <a:fld id="{453031DB-0871-4B44-8BA0-CCE754DA64BA}" type="slidenum">
              <a:rPr lang="de-CH" sz="900" smtClean="0"/>
              <a:pPr/>
              <a:t>1</a:t>
            </a:fld>
            <a:endParaRPr lang="de-CH" sz="900" dirty="0"/>
          </a:p>
        </p:txBody>
      </p:sp>
      <p:sp>
        <p:nvSpPr>
          <p:cNvPr id="3" name="Titre 6">
            <a:extLst>
              <a:ext uri="{FF2B5EF4-FFF2-40B4-BE49-F238E27FC236}">
                <a16:creationId xmlns:a16="http://schemas.microsoft.com/office/drawing/2014/main" id="{C8C9E5B1-3E1B-D6B7-DC71-EA5BDFEB2A47}"/>
              </a:ext>
            </a:extLst>
          </p:cNvPr>
          <p:cNvSpPr txBox="1">
            <a:spLocks/>
          </p:cNvSpPr>
          <p:nvPr/>
        </p:nvSpPr>
        <p:spPr>
          <a:xfrm>
            <a:off x="1115616" y="2995648"/>
            <a:ext cx="3168352" cy="397667"/>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spc="50" baseline="0">
                <a:solidFill>
                  <a:srgbClr val="00726F"/>
                </a:solidFill>
                <a:latin typeface="Verdana" panose="020B0604030504040204" pitchFamily="34" charset="0"/>
                <a:ea typeface="Verdana" panose="020B0604030504040204" pitchFamily="34" charset="0"/>
                <a:cs typeface="Verdana" panose="020B0604030504040204" pitchFamily="34" charset="0"/>
              </a:defRPr>
            </a:lvl1pPr>
          </a:lstStyle>
          <a:p>
            <a:r>
              <a:rPr lang="fr-CH" sz="1400" dirty="0"/>
              <a:t>Françoise Robert</a:t>
            </a:r>
            <a:br>
              <a:rPr lang="fr-CH" sz="1400" b="0" dirty="0"/>
            </a:br>
            <a:r>
              <a:rPr lang="fr-CH" sz="1200" b="0" dirty="0"/>
              <a:t>Conseillère communale à Les </a:t>
            </a:r>
            <a:r>
              <a:rPr lang="fr-CH" sz="1200" b="0" dirty="0" err="1"/>
              <a:t>Montets</a:t>
            </a:r>
            <a:br>
              <a:rPr lang="fr-CH" sz="1200" b="0" dirty="0"/>
            </a:br>
            <a:r>
              <a:rPr lang="fr-CH" sz="1200" b="0" dirty="0"/>
              <a:t>Présidente de la Commission «Bien vieillir dans la Broye» du RSSBF</a:t>
            </a:r>
          </a:p>
        </p:txBody>
      </p:sp>
      <p:sp>
        <p:nvSpPr>
          <p:cNvPr id="7" name="Titre 6">
            <a:extLst>
              <a:ext uri="{FF2B5EF4-FFF2-40B4-BE49-F238E27FC236}">
                <a16:creationId xmlns:a16="http://schemas.microsoft.com/office/drawing/2014/main" id="{7BFC1100-A900-E57D-2B3A-82A0195649BE}"/>
              </a:ext>
            </a:extLst>
          </p:cNvPr>
          <p:cNvSpPr txBox="1">
            <a:spLocks/>
          </p:cNvSpPr>
          <p:nvPr/>
        </p:nvSpPr>
        <p:spPr>
          <a:xfrm>
            <a:off x="5069148" y="2995648"/>
            <a:ext cx="3528392" cy="397667"/>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spc="50" baseline="0">
                <a:solidFill>
                  <a:srgbClr val="00726F"/>
                </a:solidFill>
                <a:latin typeface="Verdana" panose="020B0604030504040204" pitchFamily="34" charset="0"/>
                <a:ea typeface="Verdana" panose="020B0604030504040204" pitchFamily="34" charset="0"/>
                <a:cs typeface="Verdana" panose="020B0604030504040204" pitchFamily="34" charset="0"/>
              </a:defRPr>
            </a:lvl1pPr>
          </a:lstStyle>
          <a:p>
            <a:r>
              <a:rPr lang="fr-CH" sz="1400" dirty="0"/>
              <a:t>Emmanuel Michielan</a:t>
            </a:r>
            <a:br>
              <a:rPr lang="fr-CH" sz="1400" b="0" dirty="0"/>
            </a:br>
            <a:r>
              <a:rPr lang="fr-CH" sz="1200" b="0" dirty="0"/>
              <a:t>Directeur de Pro </a:t>
            </a:r>
            <a:r>
              <a:rPr lang="fr-CH" sz="1200" b="0" dirty="0" err="1"/>
              <a:t>Senectute</a:t>
            </a:r>
            <a:r>
              <a:rPr lang="fr-CH" sz="1200" b="0" dirty="0"/>
              <a:t> Fribourg</a:t>
            </a:r>
          </a:p>
          <a:p>
            <a:r>
              <a:rPr lang="fr-CH" sz="1200" b="0" dirty="0"/>
              <a:t>Mandaté pour l’accompagnement de la Commission «</a:t>
            </a:r>
            <a:r>
              <a:rPr lang="fr-CH" sz="1200" b="0" i="1" dirty="0"/>
              <a:t>Bien vieillir dans la Broye</a:t>
            </a:r>
            <a:r>
              <a:rPr lang="fr-CH" sz="1200" b="0" dirty="0"/>
              <a:t>» du RSSBF</a:t>
            </a:r>
          </a:p>
        </p:txBody>
      </p:sp>
    </p:spTree>
    <p:extLst>
      <p:ext uri="{BB962C8B-B14F-4D97-AF65-F5344CB8AC3E}">
        <p14:creationId xmlns:p14="http://schemas.microsoft.com/office/powerpoint/2010/main" val="72936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F2271-AE9B-8F1B-742F-53CD2824F64B}"/>
              </a:ext>
            </a:extLst>
          </p:cNvPr>
          <p:cNvSpPr>
            <a:spLocks noGrp="1"/>
          </p:cNvSpPr>
          <p:nvPr>
            <p:ph type="title"/>
          </p:nvPr>
        </p:nvSpPr>
        <p:spPr>
          <a:xfrm>
            <a:off x="1475656" y="267494"/>
            <a:ext cx="6683765" cy="960668"/>
          </a:xfrm>
        </p:spPr>
        <p:txBody>
          <a:bodyPr/>
          <a:lstStyle/>
          <a:p>
            <a:pPr algn="l"/>
            <a:r>
              <a:rPr lang="fr-CH" sz="2800" b="1" dirty="0"/>
              <a:t>La peur de la solitude et de l’isolement</a:t>
            </a:r>
          </a:p>
        </p:txBody>
      </p:sp>
      <p:sp>
        <p:nvSpPr>
          <p:cNvPr id="3" name="Espace réservé du contenu 2">
            <a:extLst>
              <a:ext uri="{FF2B5EF4-FFF2-40B4-BE49-F238E27FC236}">
                <a16:creationId xmlns:a16="http://schemas.microsoft.com/office/drawing/2014/main" id="{7729E841-5C39-4284-C7CF-4F2E9F72FDBB}"/>
              </a:ext>
            </a:extLst>
          </p:cNvPr>
          <p:cNvSpPr>
            <a:spLocks noGrp="1"/>
          </p:cNvSpPr>
          <p:nvPr>
            <p:ph idx="1"/>
          </p:nvPr>
        </p:nvSpPr>
        <p:spPr>
          <a:xfrm>
            <a:off x="1327374" y="1563638"/>
            <a:ext cx="6489251" cy="2833217"/>
          </a:xfrm>
        </p:spPr>
        <p:txBody>
          <a:bodyPr>
            <a:normAutofit/>
          </a:bodyPr>
          <a:lstStyle/>
          <a:p>
            <a:r>
              <a:rPr lang="fr-CH" sz="2200" dirty="0"/>
              <a:t>Garder du lien social </a:t>
            </a:r>
            <a:r>
              <a:rPr lang="fr-CH" sz="2200" dirty="0">
                <a:latin typeface="Yu Gothic UI" panose="020B0500000000000000" pitchFamily="34" charset="-128"/>
                <a:ea typeface="Yu Gothic UI" panose="020B0500000000000000" pitchFamily="34" charset="-128"/>
              </a:rPr>
              <a:t>➡ </a:t>
            </a:r>
            <a:r>
              <a:rPr lang="fr-CH" sz="2200" dirty="0"/>
              <a:t>maintien des fonctions cognitives</a:t>
            </a:r>
          </a:p>
          <a:p>
            <a:r>
              <a:rPr lang="fr-CH" sz="2200" dirty="0"/>
              <a:t>Rester connecté avec la société, les amis, la famille</a:t>
            </a:r>
          </a:p>
          <a:p>
            <a:r>
              <a:rPr lang="fr-CH" sz="2200" dirty="0"/>
              <a:t>Participer à des activités pour les séniors au sein de sa commune et au sein du district</a:t>
            </a:r>
          </a:p>
          <a:p>
            <a:endParaRPr lang="fr-CH" dirty="0"/>
          </a:p>
        </p:txBody>
      </p:sp>
    </p:spTree>
    <p:extLst>
      <p:ext uri="{BB962C8B-B14F-4D97-AF65-F5344CB8AC3E}">
        <p14:creationId xmlns:p14="http://schemas.microsoft.com/office/powerpoint/2010/main" val="301279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D43DD-39E6-D3A2-042F-54A5B5721E8C}"/>
              </a:ext>
            </a:extLst>
          </p:cNvPr>
          <p:cNvSpPr>
            <a:spLocks noGrp="1"/>
          </p:cNvSpPr>
          <p:nvPr>
            <p:ph type="title"/>
          </p:nvPr>
        </p:nvSpPr>
        <p:spPr>
          <a:xfrm>
            <a:off x="1547664" y="411510"/>
            <a:ext cx="6683765" cy="519492"/>
          </a:xfrm>
        </p:spPr>
        <p:txBody>
          <a:bodyPr/>
          <a:lstStyle/>
          <a:p>
            <a:pPr algn="l"/>
            <a:r>
              <a:rPr lang="fr-CH" sz="2800" b="1" dirty="0"/>
              <a:t>L’angoisse de la mort </a:t>
            </a:r>
          </a:p>
        </p:txBody>
      </p:sp>
      <p:sp>
        <p:nvSpPr>
          <p:cNvPr id="3" name="Espace réservé du contenu 2">
            <a:extLst>
              <a:ext uri="{FF2B5EF4-FFF2-40B4-BE49-F238E27FC236}">
                <a16:creationId xmlns:a16="http://schemas.microsoft.com/office/drawing/2014/main" id="{A97643C9-DC67-541B-0FCD-4CE7021A61E6}"/>
              </a:ext>
            </a:extLst>
          </p:cNvPr>
          <p:cNvSpPr>
            <a:spLocks noGrp="1"/>
          </p:cNvSpPr>
          <p:nvPr>
            <p:ph idx="1"/>
          </p:nvPr>
        </p:nvSpPr>
        <p:spPr>
          <a:xfrm>
            <a:off x="1259632" y="1419622"/>
            <a:ext cx="7222223" cy="2833217"/>
          </a:xfrm>
        </p:spPr>
        <p:txBody>
          <a:bodyPr>
            <a:normAutofit/>
          </a:bodyPr>
          <a:lstStyle/>
          <a:p>
            <a:r>
              <a:rPr lang="fr-CH" sz="1800" dirty="0"/>
              <a:t>Inévitable quand on avance en âge.</a:t>
            </a:r>
            <a:br>
              <a:rPr lang="fr-CH" sz="1800" dirty="0"/>
            </a:br>
            <a:r>
              <a:rPr lang="fr-CH" sz="1800" i="1" dirty="0"/>
              <a:t>Parler de la mort n’a jamais fait mourir, comme parler de la vieillesse n’a jamais accélérer le processus du vieillissement. </a:t>
            </a:r>
          </a:p>
          <a:p>
            <a:r>
              <a:rPr lang="fr-CH" sz="1800" dirty="0"/>
              <a:t>Pouvoir parler de cette angoisse</a:t>
            </a:r>
          </a:p>
          <a:p>
            <a:r>
              <a:rPr lang="fr-CH" sz="1800" dirty="0"/>
              <a:t>Se questionner sur sa finitude et en parler soulage.</a:t>
            </a:r>
            <a:br>
              <a:rPr lang="fr-CH" sz="1800" dirty="0"/>
            </a:br>
            <a:r>
              <a:rPr lang="fr-CH" sz="1800" i="1" dirty="0"/>
              <a:t>Souvent l’entourage est mal à l’aise pour aborder cette question car notre société a occulté la mort.</a:t>
            </a:r>
          </a:p>
          <a:p>
            <a:r>
              <a:rPr lang="fr-CH" sz="1800" dirty="0"/>
              <a:t>Participer à des groupes de parole</a:t>
            </a:r>
          </a:p>
        </p:txBody>
      </p:sp>
    </p:spTree>
    <p:extLst>
      <p:ext uri="{BB962C8B-B14F-4D97-AF65-F5344CB8AC3E}">
        <p14:creationId xmlns:p14="http://schemas.microsoft.com/office/powerpoint/2010/main" val="216630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27D15-84A8-E2F2-0E09-8DDA24204ACA}"/>
              </a:ext>
            </a:extLst>
          </p:cNvPr>
          <p:cNvSpPr>
            <a:spLocks noGrp="1"/>
          </p:cNvSpPr>
          <p:nvPr>
            <p:ph type="title"/>
          </p:nvPr>
        </p:nvSpPr>
        <p:spPr>
          <a:xfrm>
            <a:off x="1547664" y="210094"/>
            <a:ext cx="6683765" cy="960668"/>
          </a:xfrm>
        </p:spPr>
        <p:txBody>
          <a:bodyPr/>
          <a:lstStyle/>
          <a:p>
            <a:pPr algn="l"/>
            <a:r>
              <a:rPr lang="fr-CH" sz="2800" b="1" dirty="0"/>
              <a:t>Peur de la maltraitance</a:t>
            </a:r>
          </a:p>
        </p:txBody>
      </p:sp>
      <p:sp>
        <p:nvSpPr>
          <p:cNvPr id="3" name="Espace réservé du contenu 2">
            <a:extLst>
              <a:ext uri="{FF2B5EF4-FFF2-40B4-BE49-F238E27FC236}">
                <a16:creationId xmlns:a16="http://schemas.microsoft.com/office/drawing/2014/main" id="{71B75A21-A7B2-453F-9191-93F666B23B9B}"/>
              </a:ext>
            </a:extLst>
          </p:cNvPr>
          <p:cNvSpPr>
            <a:spLocks noGrp="1"/>
          </p:cNvSpPr>
          <p:nvPr>
            <p:ph idx="1"/>
          </p:nvPr>
        </p:nvSpPr>
        <p:spPr>
          <a:xfrm>
            <a:off x="1496292" y="1260763"/>
            <a:ext cx="7342909" cy="3692237"/>
          </a:xfrm>
        </p:spPr>
        <p:txBody>
          <a:bodyPr>
            <a:normAutofit/>
          </a:bodyPr>
          <a:lstStyle/>
          <a:p>
            <a:r>
              <a:rPr lang="fr-CH" sz="1800" dirty="0"/>
              <a:t>Quand on pense maltraitance, on pense sévices physiques</a:t>
            </a:r>
          </a:p>
          <a:p>
            <a:r>
              <a:rPr lang="fr-CH" sz="1800" dirty="0"/>
              <a:t>La maltraitance est aussi psychologique</a:t>
            </a:r>
          </a:p>
          <a:p>
            <a:pPr marL="270272" indent="0">
              <a:buNone/>
            </a:pPr>
            <a:r>
              <a:rPr lang="fr-CH" sz="1800" i="1" dirty="0">
                <a:latin typeface="Arial" panose="020B0604020202020204" pitchFamily="34" charset="0"/>
                <a:cs typeface="Arial" panose="020B0604020202020204" pitchFamily="34" charset="0"/>
              </a:rPr>
              <a:t>Quand on décide pour moi sans me consulter c’est de la maltraitance</a:t>
            </a:r>
          </a:p>
          <a:p>
            <a:pPr marL="270272" indent="0">
              <a:buNone/>
            </a:pPr>
            <a:r>
              <a:rPr lang="fr-CH" sz="1800" i="1" dirty="0">
                <a:latin typeface="Arial" panose="020B0604020202020204" pitchFamily="34" charset="0"/>
                <a:cs typeface="Arial" panose="020B0604020202020204" pitchFamily="34" charset="0"/>
              </a:rPr>
              <a:t>Quand on décide pour moi sans me consulter, je ne me sens pas respectée, je suis réduite à l’état d’objet</a:t>
            </a:r>
          </a:p>
          <a:p>
            <a:r>
              <a:rPr lang="fr-CH" sz="1800" dirty="0"/>
              <a:t>Paule Giron :</a:t>
            </a:r>
            <a:br>
              <a:rPr lang="fr-CH" sz="1800" dirty="0"/>
            </a:br>
            <a:r>
              <a:rPr lang="fr-CH" sz="1800" i="1" dirty="0"/>
              <a:t>«Mes 90 ans m’autorisent à livrer quelques pistes aux aidants afin qu’ils puissent réajuster leur relationnel : je vis comme un non-respect de ma dignité tout aidant, famille ou entourage qui me parle comme si j’étais gâteuse et demeurée. La jeunesse n’autorise aucune supériorité sur l’âge.»</a:t>
            </a:r>
          </a:p>
        </p:txBody>
      </p:sp>
    </p:spTree>
    <p:extLst>
      <p:ext uri="{BB962C8B-B14F-4D97-AF65-F5344CB8AC3E}">
        <p14:creationId xmlns:p14="http://schemas.microsoft.com/office/powerpoint/2010/main" val="418268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4C005-76DE-B8C6-D122-82974B3FFF9D}"/>
              </a:ext>
            </a:extLst>
          </p:cNvPr>
          <p:cNvSpPr>
            <a:spLocks noGrp="1"/>
          </p:cNvSpPr>
          <p:nvPr>
            <p:ph type="title"/>
          </p:nvPr>
        </p:nvSpPr>
        <p:spPr>
          <a:xfrm>
            <a:off x="1619672" y="229749"/>
            <a:ext cx="6683765" cy="960668"/>
          </a:xfrm>
        </p:spPr>
        <p:txBody>
          <a:bodyPr/>
          <a:lstStyle/>
          <a:p>
            <a:pPr algn="l"/>
            <a:r>
              <a:rPr lang="fr-CH" sz="2800" b="1" dirty="0"/>
              <a:t>La méditation</a:t>
            </a:r>
          </a:p>
        </p:txBody>
      </p:sp>
      <p:sp>
        <p:nvSpPr>
          <p:cNvPr id="3" name="Espace réservé du contenu 2">
            <a:extLst>
              <a:ext uri="{FF2B5EF4-FFF2-40B4-BE49-F238E27FC236}">
                <a16:creationId xmlns:a16="http://schemas.microsoft.com/office/drawing/2014/main" id="{2DFE64D0-7036-FCCC-0E20-69EAD89D4165}"/>
              </a:ext>
            </a:extLst>
          </p:cNvPr>
          <p:cNvSpPr>
            <a:spLocks noGrp="1"/>
          </p:cNvSpPr>
          <p:nvPr>
            <p:ph idx="1"/>
          </p:nvPr>
        </p:nvSpPr>
        <p:spPr>
          <a:xfrm>
            <a:off x="1281545" y="1600200"/>
            <a:ext cx="7529946" cy="2833217"/>
          </a:xfrm>
        </p:spPr>
        <p:txBody>
          <a:bodyPr/>
          <a:lstStyle/>
          <a:p>
            <a:r>
              <a:rPr lang="fr-CH" sz="2100" dirty="0"/>
              <a:t>La méditation aide à réguler les émotions, en particulier les émotions négatives.</a:t>
            </a:r>
          </a:p>
        </p:txBody>
      </p:sp>
    </p:spTree>
    <p:extLst>
      <p:ext uri="{BB962C8B-B14F-4D97-AF65-F5344CB8AC3E}">
        <p14:creationId xmlns:p14="http://schemas.microsoft.com/office/powerpoint/2010/main" val="1320687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29B0A-717A-0E63-CDE4-4E9A331A741B}"/>
              </a:ext>
            </a:extLst>
          </p:cNvPr>
          <p:cNvSpPr>
            <a:spLocks noGrp="1"/>
          </p:cNvSpPr>
          <p:nvPr>
            <p:ph type="title"/>
          </p:nvPr>
        </p:nvSpPr>
        <p:spPr>
          <a:xfrm>
            <a:off x="1430555" y="139462"/>
            <a:ext cx="7522871" cy="1134341"/>
          </a:xfrm>
        </p:spPr>
        <p:txBody>
          <a:bodyPr/>
          <a:lstStyle/>
          <a:p>
            <a:pPr algn="l"/>
            <a:r>
              <a:rPr lang="fr-CH" sz="2800" b="1" dirty="0"/>
              <a:t>Bien vieillir, c’est prendre soin de soi</a:t>
            </a:r>
          </a:p>
        </p:txBody>
      </p:sp>
      <p:sp>
        <p:nvSpPr>
          <p:cNvPr id="3" name="Espace réservé du contenu 2">
            <a:extLst>
              <a:ext uri="{FF2B5EF4-FFF2-40B4-BE49-F238E27FC236}">
                <a16:creationId xmlns:a16="http://schemas.microsoft.com/office/drawing/2014/main" id="{A6B73F08-7909-5B91-FD71-A44640081D57}"/>
              </a:ext>
            </a:extLst>
          </p:cNvPr>
          <p:cNvSpPr>
            <a:spLocks noGrp="1"/>
          </p:cNvSpPr>
          <p:nvPr>
            <p:ph idx="1"/>
          </p:nvPr>
        </p:nvSpPr>
        <p:spPr>
          <a:xfrm>
            <a:off x="1259632" y="1295400"/>
            <a:ext cx="7738895" cy="3553691"/>
          </a:xfrm>
        </p:spPr>
        <p:txBody>
          <a:bodyPr>
            <a:normAutofit/>
          </a:bodyPr>
          <a:lstStyle/>
          <a:p>
            <a:r>
              <a:rPr lang="fr-CH" sz="1800" dirty="0"/>
              <a:t>La vie active, le travail, les enfants, les responsabilités ne nous ont pas toujours laissé le temps de prendre soin de nous. </a:t>
            </a:r>
          </a:p>
          <a:p>
            <a:r>
              <a:rPr lang="fr-CH" sz="1800" dirty="0"/>
              <a:t>Avec le passage à la retraite, on découvre un autre rythme, on  prend le temps de se faire du bien, de respirer, d’écouter, d’échanger, de partager, de faire des activités qui nous plaisent, qui nous détendent.</a:t>
            </a:r>
          </a:p>
          <a:p>
            <a:r>
              <a:rPr lang="fr-CH" sz="1800" dirty="0"/>
              <a:t>Ce temps qui nous est donné est précieux. Il nous permet de profiter de chaque instant. Au terme de notre vie, on n’a plus rien à prouver, on peut juste goûter chaque instant.  </a:t>
            </a:r>
          </a:p>
          <a:p>
            <a:r>
              <a:rPr lang="fr-CH" sz="1800" dirty="0"/>
              <a:t>Ce temps nous permet aussi de regarder dans le rétroviseur, de rembobiner le film de notre vie et de revisiter certains épisodes et de comprendre nos réactions de l’époque. </a:t>
            </a:r>
          </a:p>
          <a:p>
            <a:endParaRPr lang="fr-CH" dirty="0"/>
          </a:p>
        </p:txBody>
      </p:sp>
    </p:spTree>
    <p:extLst>
      <p:ext uri="{BB962C8B-B14F-4D97-AF65-F5344CB8AC3E}">
        <p14:creationId xmlns:p14="http://schemas.microsoft.com/office/powerpoint/2010/main" val="60430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4000" y="396000"/>
            <a:ext cx="6858320" cy="591574"/>
          </a:xfrm>
        </p:spPr>
        <p:txBody>
          <a:bodyPr anchor="t">
            <a:normAutofit fontScale="90000"/>
          </a:bodyPr>
          <a:lstStyle/>
          <a:p>
            <a:pPr marL="342900" indent="-342900">
              <a:buFont typeface="Wingdings" panose="05000000000000000000" pitchFamily="2" charset="2"/>
              <a:buChar char="Ø"/>
            </a:pPr>
            <a:r>
              <a:rPr lang="de-CH" dirty="0" err="1"/>
              <a:t>Pourquoi</a:t>
            </a:r>
            <a:r>
              <a:rPr lang="de-CH" dirty="0"/>
              <a:t> </a:t>
            </a:r>
            <a:r>
              <a:rPr lang="de-CH" dirty="0" err="1"/>
              <a:t>une</a:t>
            </a:r>
            <a:r>
              <a:rPr lang="de-CH" dirty="0"/>
              <a:t> </a:t>
            </a:r>
            <a:r>
              <a:rPr lang="de-CH" dirty="0" err="1"/>
              <a:t>politique</a:t>
            </a:r>
            <a:r>
              <a:rPr lang="de-CH" dirty="0"/>
              <a:t> </a:t>
            </a:r>
            <a:r>
              <a:rPr lang="de-CH" dirty="0" err="1"/>
              <a:t>régionale</a:t>
            </a:r>
            <a:r>
              <a:rPr lang="de-CH" dirty="0"/>
              <a:t> en </a:t>
            </a:r>
            <a:r>
              <a:rPr lang="de-CH" dirty="0" err="1"/>
              <a:t>faveur</a:t>
            </a:r>
            <a:r>
              <a:rPr lang="de-CH" dirty="0"/>
              <a:t> des </a:t>
            </a:r>
            <a:r>
              <a:rPr lang="de-CH" dirty="0" err="1"/>
              <a:t>seniors</a:t>
            </a:r>
            <a:r>
              <a:rPr lang="de-CH" dirty="0"/>
              <a:t>?</a:t>
            </a:r>
          </a:p>
        </p:txBody>
      </p:sp>
      <p:pic>
        <p:nvPicPr>
          <p:cNvPr id="6" name="Image 5">
            <a:extLst>
              <a:ext uri="{FF2B5EF4-FFF2-40B4-BE49-F238E27FC236}">
                <a16:creationId xmlns:a16="http://schemas.microsoft.com/office/drawing/2014/main" id="{2D5A0C59-C308-44EB-B8C3-0952762F19BF}"/>
              </a:ext>
            </a:extLst>
          </p:cNvPr>
          <p:cNvPicPr>
            <a:picLocks noChangeAspect="1"/>
          </p:cNvPicPr>
          <p:nvPr/>
        </p:nvPicPr>
        <p:blipFill>
          <a:blip r:embed="rId2"/>
          <a:stretch>
            <a:fillRect/>
          </a:stretch>
        </p:blipFill>
        <p:spPr>
          <a:xfrm>
            <a:off x="3945155" y="1090742"/>
            <a:ext cx="4982278" cy="2952000"/>
          </a:xfrm>
          <a:prstGeom prst="rect">
            <a:avLst/>
          </a:prstGeom>
          <a:noFill/>
        </p:spPr>
      </p:pic>
      <p:sp>
        <p:nvSpPr>
          <p:cNvPr id="4" name="Textplatzhalter 3"/>
          <p:cNvSpPr>
            <a:spLocks noGrp="1"/>
          </p:cNvSpPr>
          <p:nvPr>
            <p:ph type="body" sz="quarter" idx="17"/>
          </p:nvPr>
        </p:nvSpPr>
        <p:spPr>
          <a:xfrm>
            <a:off x="323529" y="1275606"/>
            <a:ext cx="3816424" cy="3384376"/>
          </a:xfrm>
        </p:spPr>
        <p:txBody>
          <a:bodyPr vert="horz" lIns="0" tIns="0" rIns="0" bIns="0" rtlCol="0" anchor="t">
            <a:normAutofit fontScale="92500" lnSpcReduction="20000"/>
          </a:bodyPr>
          <a:lstStyle/>
          <a:p>
            <a:pPr marL="285750" indent="-285750">
              <a:buFont typeface="Arial" panose="020B0604020202020204" pitchFamily="34" charset="0"/>
              <a:buChar char="•"/>
            </a:pPr>
            <a:r>
              <a:rPr lang="fr-CH" sz="1300" dirty="0">
                <a:latin typeface="Verdana"/>
                <a:ea typeface="Verdana"/>
              </a:rPr>
              <a:t>D’ici 2035, doublement de la population des personnes âgées de 65 ans et + dans le canton</a:t>
            </a:r>
            <a:endParaRPr lang="fr-CH" sz="1300" dirty="0"/>
          </a:p>
          <a:p>
            <a:endParaRPr lang="fr-CH" sz="1300" dirty="0"/>
          </a:p>
          <a:p>
            <a:r>
              <a:rPr lang="fr-CH" sz="1300" dirty="0"/>
              <a:t>     </a:t>
            </a:r>
            <a:r>
              <a:rPr lang="fr-CH" sz="1300" dirty="0">
                <a:solidFill>
                  <a:schemeClr val="accent5"/>
                </a:solidFill>
              </a:rPr>
              <a:t>District de la Broye: </a:t>
            </a:r>
          </a:p>
          <a:p>
            <a:r>
              <a:rPr lang="fr-CH" sz="1300" dirty="0">
                <a:solidFill>
                  <a:schemeClr val="accent5"/>
                </a:solidFill>
                <a:latin typeface="Verdana"/>
                <a:ea typeface="Verdana"/>
              </a:rPr>
              <a:t>     3702 personnes de 65 ans + en 2010</a:t>
            </a:r>
          </a:p>
          <a:p>
            <a:r>
              <a:rPr lang="fr-CH" sz="1300" dirty="0">
                <a:solidFill>
                  <a:schemeClr val="accent5"/>
                </a:solidFill>
                <a:latin typeface="Verdana"/>
                <a:ea typeface="Verdana"/>
              </a:rPr>
              <a:t>     9200 personnes de 65 ans + en 2035</a:t>
            </a:r>
          </a:p>
          <a:p>
            <a:endParaRPr lang="fr-CH" sz="1300" dirty="0"/>
          </a:p>
          <a:p>
            <a:pPr marL="285750" indent="-285750">
              <a:buFont typeface="Arial" panose="020B0604020202020204" pitchFamily="34" charset="0"/>
              <a:buChar char="•"/>
            </a:pPr>
            <a:r>
              <a:rPr lang="fr-CH" sz="1300" dirty="0"/>
              <a:t>Pour faire face à cette évolution démographique, les places en EMS ne seront de loin pas suffisantes; pénurie de personnel soignant, médecins, etc.</a:t>
            </a:r>
          </a:p>
          <a:p>
            <a:endParaRPr lang="fr-CH" sz="1300" dirty="0"/>
          </a:p>
          <a:p>
            <a:pPr marL="285750" indent="-285750">
              <a:buFont typeface="Arial" panose="020B0604020202020204" pitchFamily="34" charset="0"/>
              <a:buChar char="•"/>
            </a:pPr>
            <a:r>
              <a:rPr lang="fr-CH" sz="1300" dirty="0"/>
              <a:t>Plus de soutien des seniors dans leurs lieux de vie est un véritable enjeu social et économique !</a:t>
            </a:r>
          </a:p>
          <a:p>
            <a:endParaRPr lang="fr-CH" sz="1300" dirty="0"/>
          </a:p>
          <a:p>
            <a:pPr marL="285750" indent="-285750">
              <a:buFont typeface="Arial" panose="020B0604020202020204" pitchFamily="34" charset="0"/>
              <a:buChar char="•"/>
            </a:pPr>
            <a:r>
              <a:rPr lang="fr-CH" sz="1300" dirty="0"/>
              <a:t>Solution privilégiée:</a:t>
            </a:r>
          </a:p>
          <a:p>
            <a:r>
              <a:rPr lang="fr-CH" sz="1300" dirty="0"/>
              <a:t>     </a:t>
            </a:r>
            <a:r>
              <a:rPr lang="fr-CH" sz="1300" b="1" dirty="0"/>
              <a:t>Maintien à domicile </a:t>
            </a:r>
          </a:p>
          <a:p>
            <a:pPr marL="0" indent="0">
              <a:buNone/>
            </a:pPr>
            <a:endParaRPr lang="fr-CH" sz="1300" kern="1200" dirty="0"/>
          </a:p>
        </p:txBody>
      </p:sp>
      <p:sp>
        <p:nvSpPr>
          <p:cNvPr id="8" name="Text Placeholder 2">
            <a:extLst>
              <a:ext uri="{FF2B5EF4-FFF2-40B4-BE49-F238E27FC236}">
                <a16:creationId xmlns:a16="http://schemas.microsoft.com/office/drawing/2014/main" id="{62C117D4-E579-44F9-B8CD-AAA178F7EF9D}"/>
              </a:ext>
            </a:extLst>
          </p:cNvPr>
          <p:cNvSpPr>
            <a:spLocks noGrp="1"/>
          </p:cNvSpPr>
          <p:nvPr>
            <p:ph type="body" sz="quarter" idx="11"/>
          </p:nvPr>
        </p:nvSpPr>
        <p:spPr>
          <a:xfrm>
            <a:off x="6948264" y="4554000"/>
            <a:ext cx="1944215" cy="222210"/>
          </a:xfrm>
        </p:spPr>
        <p:txBody>
          <a:bodyPr/>
          <a:lstStyle/>
          <a:p>
            <a:r>
              <a:rPr lang="en-US" dirty="0"/>
              <a:t>Canton de Fribourg</a:t>
            </a:r>
          </a:p>
        </p:txBody>
      </p:sp>
      <p:pic>
        <p:nvPicPr>
          <p:cNvPr id="9" name="Graphique 8" descr="Logement avec un remplissage uni">
            <a:extLst>
              <a:ext uri="{FF2B5EF4-FFF2-40B4-BE49-F238E27FC236}">
                <a16:creationId xmlns:a16="http://schemas.microsoft.com/office/drawing/2014/main" id="{1C4CF25A-AF32-433B-9046-FED98E114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7784" y="3973089"/>
            <a:ext cx="713735" cy="713735"/>
          </a:xfrm>
          <a:prstGeom prst="rect">
            <a:avLst/>
          </a:prstGeom>
        </p:spPr>
      </p:pic>
      <p:pic>
        <p:nvPicPr>
          <p:cNvPr id="11" name="Graphique 10" descr="Flèche vers la droite avec un remplissage uni">
            <a:extLst>
              <a:ext uri="{FF2B5EF4-FFF2-40B4-BE49-F238E27FC236}">
                <a16:creationId xmlns:a16="http://schemas.microsoft.com/office/drawing/2014/main" id="{D00C0C76-E426-400F-97F0-118D71525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4128" y="1864858"/>
            <a:ext cx="1829983" cy="914400"/>
          </a:xfrm>
          <a:prstGeom prst="rect">
            <a:avLst/>
          </a:prstGeom>
        </p:spPr>
      </p:pic>
      <p:sp>
        <p:nvSpPr>
          <p:cNvPr id="12" name="Ellipse 11">
            <a:extLst>
              <a:ext uri="{FF2B5EF4-FFF2-40B4-BE49-F238E27FC236}">
                <a16:creationId xmlns:a16="http://schemas.microsoft.com/office/drawing/2014/main" id="{9E84B923-86AD-4B46-B700-BC877C62B2F2}"/>
              </a:ext>
            </a:extLst>
          </p:cNvPr>
          <p:cNvSpPr/>
          <p:nvPr/>
        </p:nvSpPr>
        <p:spPr>
          <a:xfrm>
            <a:off x="7380312" y="1561108"/>
            <a:ext cx="842983" cy="850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00206220-8451-4D7F-A689-2C7C44D75403}"/>
              </a:ext>
            </a:extLst>
          </p:cNvPr>
          <p:cNvSpPr txBox="1"/>
          <p:nvPr/>
        </p:nvSpPr>
        <p:spPr>
          <a:xfrm>
            <a:off x="4248150" y="3880756"/>
            <a:ext cx="3940628"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 dirty="0"/>
              <a:t>Tableau repris de l'Etat de Fribourg</a:t>
            </a:r>
            <a:endParaRPr lang="fr-FR" sz="600" dirty="0">
              <a:ea typeface="Verdana"/>
            </a:endParaRPr>
          </a:p>
        </p:txBody>
      </p:sp>
      <p:sp>
        <p:nvSpPr>
          <p:cNvPr id="7" name="Espace réservé du numéro de diapositive 6">
            <a:extLst>
              <a:ext uri="{FF2B5EF4-FFF2-40B4-BE49-F238E27FC236}">
                <a16:creationId xmlns:a16="http://schemas.microsoft.com/office/drawing/2014/main" id="{20271928-BA43-69C3-80B7-7269EC84DDBC}"/>
              </a:ext>
            </a:extLst>
          </p:cNvPr>
          <p:cNvSpPr>
            <a:spLocks noGrp="1"/>
          </p:cNvSpPr>
          <p:nvPr>
            <p:ph type="sldNum" sz="quarter" idx="15"/>
          </p:nvPr>
        </p:nvSpPr>
        <p:spPr/>
        <p:txBody>
          <a:bodyPr/>
          <a:lstStyle/>
          <a:p>
            <a:r>
              <a:rPr lang="de-CH"/>
              <a:t>Page </a:t>
            </a:r>
            <a:fld id="{453031DB-0871-4B44-8BA0-CCE754DA64BA}" type="slidenum">
              <a:rPr lang="de-CH" smtClean="0"/>
              <a:pPr/>
              <a:t>15</a:t>
            </a:fld>
            <a:endParaRPr lang="de-CH" dirty="0"/>
          </a:p>
        </p:txBody>
      </p:sp>
    </p:spTree>
    <p:extLst>
      <p:ext uri="{BB962C8B-B14F-4D97-AF65-F5344CB8AC3E}">
        <p14:creationId xmlns:p14="http://schemas.microsoft.com/office/powerpoint/2010/main" val="18602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987574"/>
            <a:ext cx="6120000" cy="396000"/>
          </a:xfrm>
        </p:spPr>
        <p:txBody>
          <a:bodyPr anchor="t">
            <a:normAutofit fontScale="90000"/>
          </a:bodyPr>
          <a:lstStyle/>
          <a:p>
            <a:br>
              <a:rPr lang="de-CH" dirty="0"/>
            </a:br>
            <a:br>
              <a:rPr lang="de-CH" dirty="0"/>
            </a:br>
            <a:br>
              <a:rPr lang="de-CH" dirty="0"/>
            </a:br>
            <a:br>
              <a:rPr lang="de-CH" sz="1600" b="0" dirty="0">
                <a:solidFill>
                  <a:schemeClr val="tx1"/>
                </a:solidFill>
              </a:rPr>
            </a:br>
            <a:br>
              <a:rPr lang="de-CH" sz="1600" b="0" dirty="0">
                <a:solidFill>
                  <a:schemeClr val="tx1"/>
                </a:solidFill>
              </a:rPr>
            </a:br>
            <a:endParaRPr lang="de-CH" sz="1600" b="0" dirty="0">
              <a:solidFill>
                <a:schemeClr val="tx1"/>
              </a:solidFill>
            </a:endParaRPr>
          </a:p>
        </p:txBody>
      </p:sp>
      <p:sp>
        <p:nvSpPr>
          <p:cNvPr id="4" name="ZoneTexte 3">
            <a:extLst>
              <a:ext uri="{FF2B5EF4-FFF2-40B4-BE49-F238E27FC236}">
                <a16:creationId xmlns:a16="http://schemas.microsoft.com/office/drawing/2014/main" id="{B700F825-79B7-AC6D-08F3-4BD7A9E96221}"/>
              </a:ext>
            </a:extLst>
          </p:cNvPr>
          <p:cNvSpPr txBox="1"/>
          <p:nvPr/>
        </p:nvSpPr>
        <p:spPr>
          <a:xfrm>
            <a:off x="560512" y="1631979"/>
            <a:ext cx="6099040" cy="3200876"/>
          </a:xfrm>
          <a:prstGeom prst="rect">
            <a:avLst/>
          </a:prstGeom>
          <a:noFill/>
        </p:spPr>
        <p:txBody>
          <a:bodyPr wrap="square" rtlCol="0">
            <a:spAutoFit/>
          </a:bodyPr>
          <a:lstStyle/>
          <a:p>
            <a:r>
              <a:rPr lang="de-CH" dirty="0" err="1">
                <a:latin typeface="NeueSans Pro Normal" panose="02000000000000000000" pitchFamily="2" charset="0"/>
                <a:ea typeface="Calibri" panose="020F0502020204030204" pitchFamily="34" charset="0"/>
                <a:cs typeface="Times New Roman" panose="02020603050405020304" pitchFamily="18" charset="0"/>
              </a:rPr>
              <a:t>L</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’art</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4 de la Loi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sur</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les</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seniors</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Lsen</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a:t>
            </a:r>
            <a:r>
              <a:rPr lang="de-CH" dirty="0" err="1">
                <a:latin typeface="NeueSans Pro Normal" panose="02000000000000000000" pitchFamily="2" charset="0"/>
                <a:cs typeface="Times New Roman" panose="02020603050405020304" pitchFamily="18" charset="0"/>
              </a:rPr>
              <a:t>demande</a:t>
            </a:r>
            <a:r>
              <a:rPr lang="de-CH" dirty="0">
                <a:latin typeface="NeueSans Pro Normal" panose="02000000000000000000" pitchFamily="2" charset="0"/>
                <a:cs typeface="Times New Roman" panose="02020603050405020304" pitchFamily="18" charset="0"/>
              </a:rPr>
              <a:t> </a:t>
            </a:r>
            <a:r>
              <a:rPr lang="de-CH" sz="2000" b="1" u="sng" dirty="0" err="1">
                <a:latin typeface="NeueSans Pro Normal" panose="02000000000000000000" pitchFamily="2" charset="0"/>
                <a:cs typeface="Times New Roman" panose="02020603050405020304" pitchFamily="18" charset="0"/>
              </a:rPr>
              <a:t>aux</a:t>
            </a:r>
            <a:r>
              <a:rPr lang="de-CH" sz="2000" b="1" u="sng" dirty="0">
                <a:latin typeface="NeueSans Pro Normal" panose="02000000000000000000" pitchFamily="2" charset="0"/>
                <a:cs typeface="Times New Roman" panose="02020603050405020304" pitchFamily="18" charset="0"/>
              </a:rPr>
              <a:t> communes</a:t>
            </a:r>
            <a:r>
              <a:rPr lang="de-CH" sz="2000" b="1" dirty="0">
                <a:latin typeface="NeueSans Pro Normal" panose="02000000000000000000" pitchFamily="2" charset="0"/>
                <a:cs typeface="Times New Roman" panose="02020603050405020304" pitchFamily="18" charset="0"/>
              </a:rPr>
              <a:t> </a:t>
            </a:r>
            <a:r>
              <a:rPr lang="de-CH" dirty="0" err="1">
                <a:latin typeface="NeueSans Pro Normal" panose="02000000000000000000" pitchFamily="2" charset="0"/>
                <a:cs typeface="Times New Roman" panose="02020603050405020304" pitchFamily="18" charset="0"/>
              </a:rPr>
              <a:t>qu’elles</a:t>
            </a:r>
            <a:r>
              <a:rPr lang="de-CH" dirty="0">
                <a:latin typeface="NeueSans Pro Normal" panose="02000000000000000000" pitchFamily="2" charset="0"/>
                <a:cs typeface="Times New Roman" panose="02020603050405020304" pitchFamily="18" charset="0"/>
              </a:rPr>
              <a:t> </a:t>
            </a:r>
            <a:r>
              <a:rPr lang="de-CH" dirty="0" err="1">
                <a:latin typeface="NeueSans Pro Normal" panose="02000000000000000000" pitchFamily="2" charset="0"/>
                <a:cs typeface="Times New Roman" panose="02020603050405020304" pitchFamily="18" charset="0"/>
              </a:rPr>
              <a:t>élaborent</a:t>
            </a:r>
            <a:r>
              <a:rPr lang="de-CH" dirty="0">
                <a:latin typeface="NeueSans Pro Normal" panose="02000000000000000000" pitchFamily="2" charset="0"/>
                <a:cs typeface="Times New Roman" panose="02020603050405020304" pitchFamily="18" charset="0"/>
              </a:rPr>
              <a:t> </a:t>
            </a:r>
            <a:r>
              <a:rPr lang="de-CH" dirty="0" err="1">
                <a:latin typeface="NeueSans Pro Normal" panose="02000000000000000000" pitchFamily="2" charset="0"/>
                <a:cs typeface="Times New Roman" panose="02020603050405020304" pitchFamily="18" charset="0"/>
              </a:rPr>
              <a:t>un</a:t>
            </a:r>
            <a:r>
              <a:rPr lang="de-CH" dirty="0">
                <a:latin typeface="NeueSans Pro Normal" panose="02000000000000000000" pitchFamily="2" charset="0"/>
                <a:cs typeface="Times New Roman" panose="02020603050405020304" pitchFamily="18" charset="0"/>
              </a:rPr>
              <a:t> </a:t>
            </a:r>
            <a:r>
              <a:rPr lang="de-CH" dirty="0" err="1">
                <a:latin typeface="NeueSans Pro Normal" panose="02000000000000000000" pitchFamily="2" charset="0"/>
                <a:cs typeface="Times New Roman" panose="02020603050405020304" pitchFamily="18" charset="0"/>
              </a:rPr>
              <a:t>concept</a:t>
            </a:r>
            <a:r>
              <a:rPr lang="de-CH" dirty="0">
                <a:latin typeface="NeueSans Pro Normal" panose="02000000000000000000" pitchFamily="2" charset="0"/>
                <a:cs typeface="Times New Roman" panose="02020603050405020304" pitchFamily="18" charset="0"/>
              </a:rPr>
              <a:t> communal </a:t>
            </a:r>
            <a:r>
              <a:rPr lang="fr-CH" dirty="0">
                <a:latin typeface="NeueSans Pro Normal" panose="02000000000000000000" pitchFamily="2" charset="0"/>
                <a:cs typeface="Times New Roman" panose="02020603050405020304" pitchFamily="18" charset="0"/>
              </a:rPr>
              <a:t>qui d</a:t>
            </a:r>
            <a:r>
              <a:rPr lang="de-CH" dirty="0" err="1">
                <a:latin typeface="NeueSans Pro Normal" panose="02000000000000000000" pitchFamily="2" charset="0"/>
                <a:cs typeface="Times New Roman" panose="02020603050405020304" pitchFamily="18" charset="0"/>
              </a:rPr>
              <a:t>étermin</a:t>
            </a:r>
            <a:r>
              <a:rPr lang="fr-CH" dirty="0">
                <a:latin typeface="NeueSans Pro Normal" panose="02000000000000000000" pitchFamily="2" charset="0"/>
                <a:cs typeface="Times New Roman" panose="02020603050405020304" pitchFamily="18" charset="0"/>
              </a:rPr>
              <a:t>e</a:t>
            </a:r>
            <a:r>
              <a:rPr lang="de-CH" dirty="0">
                <a:latin typeface="NeueSans Pro Normal" panose="02000000000000000000" pitchFamily="2" charset="0"/>
                <a:cs typeface="Times New Roman" panose="02020603050405020304" pitchFamily="18" charset="0"/>
              </a:rPr>
              <a:t>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les</a:t>
            </a:r>
            <a:r>
              <a:rPr lang="de-CH" sz="1800" dirty="0">
                <a:effectLst/>
                <a:latin typeface="NeueSans Pro Normal" panose="02000000000000000000" pitchFamily="2" charset="0"/>
                <a:ea typeface="Calibri" panose="020F0502020204030204" pitchFamily="34" charset="0"/>
                <a:cs typeface="Times New Roman" panose="02020603050405020304" pitchFamily="18" charset="0"/>
              </a:rPr>
              <a:t> </a:t>
            </a:r>
            <a:r>
              <a:rPr lang="de-CH" sz="1800" dirty="0" err="1">
                <a:effectLst/>
                <a:latin typeface="NeueSans Pro Normal" panose="02000000000000000000" pitchFamily="2" charset="0"/>
                <a:ea typeface="Calibri" panose="020F0502020204030204" pitchFamily="34" charset="0"/>
                <a:cs typeface="Times New Roman" panose="02020603050405020304" pitchFamily="18" charset="0"/>
              </a:rPr>
              <a:t>mesures</a:t>
            </a:r>
            <a:r>
              <a:rPr lang="fr-CH" dirty="0">
                <a:latin typeface="NeueSans Pro Normal" panose="02000000000000000000" pitchFamily="2" charset="0"/>
                <a:cs typeface="Times New Roman" panose="02020603050405020304" pitchFamily="18" charset="0"/>
              </a:rPr>
              <a:t> les mieux adaptées pour répondre aux besoins des personnes âgées de plus de 65 ans.</a:t>
            </a:r>
          </a:p>
          <a:p>
            <a:endParaRPr lang="fr-CH" b="1" dirty="0">
              <a:latin typeface="NeueSans Pro Normal" panose="02000000000000000000" pitchFamily="2" charset="0"/>
              <a:cs typeface="Times New Roman" panose="02020603050405020304" pitchFamily="18" charset="0"/>
            </a:endParaRPr>
          </a:p>
          <a:p>
            <a:r>
              <a:rPr lang="fr-CH" dirty="0">
                <a:latin typeface="NeueSans Pro Normal" panose="02000000000000000000" pitchFamily="2" charset="0"/>
                <a:cs typeface="Times New Roman" panose="02020603050405020304" pitchFamily="18" charset="0"/>
              </a:rPr>
              <a:t>Entrée en vigueur au 1</a:t>
            </a:r>
            <a:r>
              <a:rPr lang="fr-CH" baseline="30000" dirty="0">
                <a:latin typeface="NeueSans Pro Normal" panose="02000000000000000000" pitchFamily="2" charset="0"/>
                <a:cs typeface="Times New Roman" panose="02020603050405020304" pitchFamily="18" charset="0"/>
              </a:rPr>
              <a:t>er</a:t>
            </a:r>
            <a:r>
              <a:rPr lang="fr-CH" dirty="0">
                <a:latin typeface="NeueSans Pro Normal" panose="02000000000000000000" pitchFamily="2" charset="0"/>
                <a:cs typeface="Times New Roman" panose="02020603050405020304" pitchFamily="18" charset="0"/>
              </a:rPr>
              <a:t> juillet 2021 (mais décalée en raison du Covid-19)</a:t>
            </a:r>
          </a:p>
          <a:p>
            <a:endParaRPr lang="fr-CH" dirty="0">
              <a:latin typeface="NeueSans Pro Normal" panose="02000000000000000000" pitchFamily="2" charset="0"/>
              <a:cs typeface="Times New Roman" panose="02020603050405020304" pitchFamily="18" charset="0"/>
            </a:endParaRPr>
          </a:p>
          <a:p>
            <a:r>
              <a:rPr lang="fr-CH" dirty="0">
                <a:latin typeface="NeueSans Pro Normal" panose="02000000000000000000" pitchFamily="2" charset="0"/>
                <a:cs typeface="Times New Roman" panose="02020603050405020304" pitchFamily="18" charset="0"/>
              </a:rPr>
              <a:t>Le </a:t>
            </a:r>
            <a:r>
              <a:rPr lang="fr-CH" dirty="0" err="1">
                <a:latin typeface="NeueSans Pro Normal" panose="02000000000000000000" pitchFamily="2" charset="0"/>
                <a:cs typeface="Times New Roman" panose="02020603050405020304" pitchFamily="18" charset="0"/>
              </a:rPr>
              <a:t>RSSBFr</a:t>
            </a:r>
            <a:r>
              <a:rPr lang="fr-CH" dirty="0">
                <a:latin typeface="NeueSans Pro Normal" panose="02000000000000000000" pitchFamily="2" charset="0"/>
                <a:cs typeface="Times New Roman" panose="02020603050405020304" pitchFamily="18" charset="0"/>
              </a:rPr>
              <a:t> a fait le point des travaux (très disparates) des communes en 2022. Il a mis un montant de 15’000 frs au budget 2023 pour coordonner les actions des communes.</a:t>
            </a:r>
          </a:p>
        </p:txBody>
      </p:sp>
      <p:pic>
        <p:nvPicPr>
          <p:cNvPr id="3" name="Image 2">
            <a:extLst>
              <a:ext uri="{FF2B5EF4-FFF2-40B4-BE49-F238E27FC236}">
                <a16:creationId xmlns:a16="http://schemas.microsoft.com/office/drawing/2014/main" id="{B376BEFF-4C89-CB41-73B2-F0C3942CA27A}"/>
              </a:ext>
            </a:extLst>
          </p:cNvPr>
          <p:cNvPicPr>
            <a:picLocks noChangeAspect="1"/>
          </p:cNvPicPr>
          <p:nvPr/>
        </p:nvPicPr>
        <p:blipFill>
          <a:blip r:embed="rId2"/>
          <a:stretch>
            <a:fillRect/>
          </a:stretch>
        </p:blipFill>
        <p:spPr>
          <a:xfrm>
            <a:off x="6300192" y="151350"/>
            <a:ext cx="2719309" cy="680717"/>
          </a:xfrm>
          <a:prstGeom prst="rect">
            <a:avLst/>
          </a:prstGeom>
        </p:spPr>
      </p:pic>
      <p:sp>
        <p:nvSpPr>
          <p:cNvPr id="6" name="ZoneTexte 5">
            <a:extLst>
              <a:ext uri="{FF2B5EF4-FFF2-40B4-BE49-F238E27FC236}">
                <a16:creationId xmlns:a16="http://schemas.microsoft.com/office/drawing/2014/main" id="{D363F30A-F7D0-96F3-5094-CDEF8714B296}"/>
              </a:ext>
            </a:extLst>
          </p:cNvPr>
          <p:cNvSpPr txBox="1"/>
          <p:nvPr/>
        </p:nvSpPr>
        <p:spPr>
          <a:xfrm>
            <a:off x="302093" y="737243"/>
            <a:ext cx="6408712" cy="646331"/>
          </a:xfrm>
          <a:prstGeom prst="rect">
            <a:avLst/>
          </a:prstGeom>
          <a:noFill/>
        </p:spPr>
        <p:txBody>
          <a:bodyPr wrap="square">
            <a:spAutoFit/>
          </a:bodyPr>
          <a:lstStyle/>
          <a:p>
            <a:pPr marL="342900" indent="-342900">
              <a:spcBef>
                <a:spcPct val="0"/>
              </a:spcBef>
              <a:buFont typeface="Wingdings" panose="05000000000000000000" pitchFamily="2" charset="2"/>
              <a:buChar char="Ø"/>
            </a:pPr>
            <a:r>
              <a:rPr lang="de-CH" b="1" spc="50" dirty="0" err="1">
                <a:solidFill>
                  <a:srgbClr val="00726F"/>
                </a:solidFill>
                <a:latin typeface="Verdana" panose="020B0604030504040204" pitchFamily="34" charset="0"/>
                <a:ea typeface="Verdana" panose="020B0604030504040204" pitchFamily="34" charset="0"/>
              </a:rPr>
              <a:t>Une</a:t>
            </a:r>
            <a:r>
              <a:rPr lang="de-CH" b="1" spc="50" dirty="0">
                <a:solidFill>
                  <a:srgbClr val="00726F"/>
                </a:solidFill>
                <a:latin typeface="Verdana" panose="020B0604030504040204" pitchFamily="34" charset="0"/>
                <a:ea typeface="Verdana" panose="020B0604030504040204" pitchFamily="34" charset="0"/>
              </a:rPr>
              <a:t> </a:t>
            </a:r>
            <a:r>
              <a:rPr lang="de-CH" b="1" spc="50" dirty="0" err="1">
                <a:solidFill>
                  <a:srgbClr val="00726F"/>
                </a:solidFill>
                <a:latin typeface="Verdana" panose="020B0604030504040204" pitchFamily="34" charset="0"/>
                <a:ea typeface="Verdana" panose="020B0604030504040204" pitchFamily="34" charset="0"/>
              </a:rPr>
              <a:t>base</a:t>
            </a:r>
            <a:r>
              <a:rPr lang="de-CH" b="1" spc="50" dirty="0">
                <a:solidFill>
                  <a:srgbClr val="00726F"/>
                </a:solidFill>
                <a:latin typeface="Verdana" panose="020B0604030504040204" pitchFamily="34" charset="0"/>
                <a:ea typeface="Verdana" panose="020B0604030504040204" pitchFamily="34" charset="0"/>
              </a:rPr>
              <a:t> </a:t>
            </a:r>
            <a:r>
              <a:rPr lang="de-CH" b="1" spc="50" dirty="0" err="1">
                <a:solidFill>
                  <a:srgbClr val="00726F"/>
                </a:solidFill>
                <a:latin typeface="Verdana" panose="020B0604030504040204" pitchFamily="34" charset="0"/>
                <a:ea typeface="Verdana" panose="020B0604030504040204" pitchFamily="34" charset="0"/>
              </a:rPr>
              <a:t>légale</a:t>
            </a:r>
            <a:r>
              <a:rPr lang="de-CH" b="1" spc="50" dirty="0">
                <a:solidFill>
                  <a:srgbClr val="00726F"/>
                </a:solidFill>
                <a:latin typeface="Verdana" panose="020B0604030504040204" pitchFamily="34" charset="0"/>
                <a:ea typeface="Verdana" panose="020B0604030504040204" pitchFamily="34" charset="0"/>
              </a:rPr>
              <a:t> pour faire </a:t>
            </a:r>
            <a:r>
              <a:rPr lang="de-CH" b="1" spc="50" dirty="0" err="1">
                <a:solidFill>
                  <a:srgbClr val="00726F"/>
                </a:solidFill>
                <a:latin typeface="Verdana" panose="020B0604030504040204" pitchFamily="34" charset="0"/>
                <a:ea typeface="Verdana" panose="020B0604030504040204" pitchFamily="34" charset="0"/>
              </a:rPr>
              <a:t>face</a:t>
            </a:r>
            <a:r>
              <a:rPr lang="de-CH" b="1" spc="50" dirty="0">
                <a:solidFill>
                  <a:srgbClr val="00726F"/>
                </a:solidFill>
                <a:latin typeface="Verdana" panose="020B0604030504040204" pitchFamily="34" charset="0"/>
                <a:ea typeface="Verdana" panose="020B0604030504040204" pitchFamily="34" charset="0"/>
              </a:rPr>
              <a:t> à </a:t>
            </a:r>
            <a:r>
              <a:rPr lang="de-CH" b="1" spc="50" dirty="0" err="1">
                <a:solidFill>
                  <a:srgbClr val="00726F"/>
                </a:solidFill>
                <a:latin typeface="Verdana" panose="020B0604030504040204" pitchFamily="34" charset="0"/>
                <a:ea typeface="Verdana" panose="020B0604030504040204" pitchFamily="34" charset="0"/>
              </a:rPr>
              <a:t>cet</a:t>
            </a:r>
            <a:r>
              <a:rPr lang="de-CH" b="1" spc="50" dirty="0">
                <a:solidFill>
                  <a:srgbClr val="00726F"/>
                </a:solidFill>
                <a:latin typeface="Verdana" panose="020B0604030504040204" pitchFamily="34" charset="0"/>
                <a:ea typeface="Verdana" panose="020B0604030504040204" pitchFamily="34" charset="0"/>
              </a:rPr>
              <a:t> </a:t>
            </a:r>
            <a:r>
              <a:rPr lang="de-CH" b="1" spc="50" dirty="0" err="1">
                <a:solidFill>
                  <a:srgbClr val="00726F"/>
                </a:solidFill>
                <a:latin typeface="Verdana" panose="020B0604030504040204" pitchFamily="34" charset="0"/>
                <a:ea typeface="Verdana" panose="020B0604030504040204" pitchFamily="34" charset="0"/>
              </a:rPr>
              <a:t>enjeu</a:t>
            </a:r>
            <a:r>
              <a:rPr lang="de-CH" b="1" spc="50" dirty="0">
                <a:solidFill>
                  <a:srgbClr val="00726F"/>
                </a:solidFill>
                <a:latin typeface="Verdana" panose="020B0604030504040204" pitchFamily="34" charset="0"/>
                <a:ea typeface="Verdana" panose="020B0604030504040204" pitchFamily="34" charset="0"/>
              </a:rPr>
              <a:t> </a:t>
            </a:r>
            <a:r>
              <a:rPr lang="de-CH" b="1" spc="50" dirty="0" err="1">
                <a:solidFill>
                  <a:srgbClr val="00726F"/>
                </a:solidFill>
                <a:latin typeface="Verdana" panose="020B0604030504040204" pitchFamily="34" charset="0"/>
                <a:ea typeface="Verdana" panose="020B0604030504040204" pitchFamily="34" charset="0"/>
              </a:rPr>
              <a:t>démographique</a:t>
            </a:r>
            <a:endParaRPr lang="fr-CH" b="1" spc="50" dirty="0">
              <a:solidFill>
                <a:srgbClr val="00726F"/>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657DB3CD-203C-C9AB-CBB0-9040A21B4662}"/>
              </a:ext>
            </a:extLst>
          </p:cNvPr>
          <p:cNvSpPr txBox="1"/>
          <p:nvPr/>
        </p:nvSpPr>
        <p:spPr>
          <a:xfrm>
            <a:off x="7219301" y="2715766"/>
            <a:ext cx="1800200" cy="1938992"/>
          </a:xfrm>
          <a:prstGeom prst="rect">
            <a:avLst/>
          </a:prstGeom>
          <a:solidFill>
            <a:schemeClr val="accent1">
              <a:lumMod val="20000"/>
              <a:lumOff val="80000"/>
            </a:schemeClr>
          </a:solidFill>
        </p:spPr>
        <p:txBody>
          <a:bodyPr wrap="square" rtlCol="0">
            <a:spAutoFit/>
          </a:bodyPr>
          <a:lstStyle/>
          <a:p>
            <a:r>
              <a:rPr lang="fr-CH" sz="1200" dirty="0"/>
              <a:t>Composition du GT:</a:t>
            </a:r>
          </a:p>
          <a:p>
            <a:pPr marL="171450" indent="-171450">
              <a:buFont typeface="Arial" panose="020B0604020202020204" pitchFamily="34" charset="0"/>
              <a:buChar char="•"/>
            </a:pPr>
            <a:r>
              <a:rPr lang="fr-CH" sz="1200" dirty="0"/>
              <a:t>Directrice et secrétariat du RSSBF</a:t>
            </a:r>
          </a:p>
          <a:p>
            <a:pPr marL="171450" indent="-171450">
              <a:buFont typeface="Arial" panose="020B0604020202020204" pitchFamily="34" charset="0"/>
              <a:buChar char="•"/>
            </a:pPr>
            <a:r>
              <a:rPr lang="fr-CH" sz="1200" dirty="0"/>
              <a:t>3 représentants des communes, membres du comité</a:t>
            </a:r>
          </a:p>
          <a:p>
            <a:pPr marL="171450" indent="-171450">
              <a:buFont typeface="Arial" panose="020B0604020202020204" pitchFamily="34" charset="0"/>
              <a:buChar char="•"/>
            </a:pPr>
            <a:r>
              <a:rPr lang="fr-CH" sz="1200" dirty="0"/>
              <a:t>2 représentants de PSFR</a:t>
            </a:r>
          </a:p>
        </p:txBody>
      </p:sp>
      <p:sp>
        <p:nvSpPr>
          <p:cNvPr id="8" name="Espace réservé du numéro de diapositive 7">
            <a:extLst>
              <a:ext uri="{FF2B5EF4-FFF2-40B4-BE49-F238E27FC236}">
                <a16:creationId xmlns:a16="http://schemas.microsoft.com/office/drawing/2014/main" id="{5DFDDBBB-08BD-6AB9-8EAD-D4B98D4E3736}"/>
              </a:ext>
            </a:extLst>
          </p:cNvPr>
          <p:cNvSpPr>
            <a:spLocks noGrp="1"/>
          </p:cNvSpPr>
          <p:nvPr>
            <p:ph type="sldNum" sz="quarter" idx="15"/>
          </p:nvPr>
        </p:nvSpPr>
        <p:spPr>
          <a:xfrm>
            <a:off x="8388424" y="4921329"/>
            <a:ext cx="936104" cy="252000"/>
          </a:xfrm>
        </p:spPr>
        <p:txBody>
          <a:bodyPr/>
          <a:lstStyle/>
          <a:p>
            <a:r>
              <a:rPr lang="de-CH" sz="1000" dirty="0"/>
              <a:t>Page </a:t>
            </a:r>
            <a:fld id="{453031DB-0871-4B44-8BA0-CCE754DA64BA}" type="slidenum">
              <a:rPr lang="de-CH" sz="1000" smtClean="0"/>
              <a:pPr/>
              <a:t>16</a:t>
            </a:fld>
            <a:endParaRPr lang="de-CH" sz="1000" dirty="0"/>
          </a:p>
        </p:txBody>
      </p:sp>
    </p:spTree>
    <p:extLst>
      <p:ext uri="{BB962C8B-B14F-4D97-AF65-F5344CB8AC3E}">
        <p14:creationId xmlns:p14="http://schemas.microsoft.com/office/powerpoint/2010/main" val="101918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152A70-C3FF-687E-9485-70AEEE1CC3B7}"/>
              </a:ext>
            </a:extLst>
          </p:cNvPr>
          <p:cNvSpPr>
            <a:spLocks noGrp="1"/>
          </p:cNvSpPr>
          <p:nvPr>
            <p:ph type="ctrTitle"/>
          </p:nvPr>
        </p:nvSpPr>
        <p:spPr>
          <a:xfrm>
            <a:off x="581191" y="907815"/>
            <a:ext cx="7344816" cy="834989"/>
          </a:xfrm>
        </p:spPr>
        <p:txBody>
          <a:bodyPr>
            <a:noAutofit/>
          </a:bodyPr>
          <a:lstStyle/>
          <a:p>
            <a:pPr marL="285750" indent="-285750">
              <a:buFont typeface="Wingdings" panose="05000000000000000000" pitchFamily="2" charset="2"/>
              <a:buChar char="Ø"/>
            </a:pPr>
            <a:r>
              <a:rPr lang="fr-CH" sz="1800" dirty="0">
                <a:cs typeface="+mn-cs"/>
              </a:rPr>
              <a:t>Une rencontre pour évaluer les besoins des 65 ans + et des partenaires …</a:t>
            </a:r>
          </a:p>
        </p:txBody>
      </p:sp>
      <p:sp>
        <p:nvSpPr>
          <p:cNvPr id="11" name="Rectangle 10">
            <a:extLst>
              <a:ext uri="{FF2B5EF4-FFF2-40B4-BE49-F238E27FC236}">
                <a16:creationId xmlns:a16="http://schemas.microsoft.com/office/drawing/2014/main" id="{53778BB0-B2FD-B042-2948-A8135900BE60}"/>
              </a:ext>
            </a:extLst>
          </p:cNvPr>
          <p:cNvSpPr/>
          <p:nvPr/>
        </p:nvSpPr>
        <p:spPr>
          <a:xfrm>
            <a:off x="7246620" y="175938"/>
            <a:ext cx="1386840" cy="69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pic>
        <p:nvPicPr>
          <p:cNvPr id="10" name="Image 9">
            <a:extLst>
              <a:ext uri="{FF2B5EF4-FFF2-40B4-BE49-F238E27FC236}">
                <a16:creationId xmlns:a16="http://schemas.microsoft.com/office/drawing/2014/main" id="{B56A6F2A-979E-D574-8E23-6BDBCC5B119F}"/>
              </a:ext>
            </a:extLst>
          </p:cNvPr>
          <p:cNvPicPr>
            <a:picLocks noChangeAspect="1"/>
          </p:cNvPicPr>
          <p:nvPr/>
        </p:nvPicPr>
        <p:blipFill>
          <a:blip r:embed="rId3"/>
          <a:stretch>
            <a:fillRect/>
          </a:stretch>
        </p:blipFill>
        <p:spPr>
          <a:xfrm>
            <a:off x="6272346" y="263888"/>
            <a:ext cx="2719309" cy="680717"/>
          </a:xfrm>
          <a:prstGeom prst="rect">
            <a:avLst/>
          </a:prstGeom>
        </p:spPr>
      </p:pic>
      <p:sp>
        <p:nvSpPr>
          <p:cNvPr id="2" name="ZoneTexte 1">
            <a:extLst>
              <a:ext uri="{FF2B5EF4-FFF2-40B4-BE49-F238E27FC236}">
                <a16:creationId xmlns:a16="http://schemas.microsoft.com/office/drawing/2014/main" id="{0D4B8243-C708-E7F9-7FFA-55D9C92C0CE2}"/>
              </a:ext>
            </a:extLst>
          </p:cNvPr>
          <p:cNvSpPr txBox="1"/>
          <p:nvPr/>
        </p:nvSpPr>
        <p:spPr>
          <a:xfrm>
            <a:off x="370779" y="1491630"/>
            <a:ext cx="5256584" cy="3539430"/>
          </a:xfrm>
          <a:prstGeom prst="rect">
            <a:avLst/>
          </a:prstGeom>
          <a:noFill/>
        </p:spPr>
        <p:txBody>
          <a:bodyPr wrap="square" rtlCol="0">
            <a:spAutoFit/>
          </a:bodyPr>
          <a:lstStyle/>
          <a:p>
            <a:pPr marL="285750" indent="-285750" algn="just">
              <a:buFontTx/>
              <a:buChar char="-"/>
            </a:pPr>
            <a:r>
              <a:rPr lang="fr-CH" sz="1600" b="1" dirty="0">
                <a:effectLst/>
                <a:latin typeface="NeueSans Pro Normal" panose="02000000000000000000" pitchFamily="2" charset="0"/>
                <a:ea typeface="Calibri" panose="020F0502020204030204" pitchFamily="34" charset="0"/>
                <a:cs typeface="Times New Roman" panose="02020603050405020304" pitchFamily="18" charset="0"/>
              </a:rPr>
              <a:t>Une rencontre</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a eu lieu le 29 mars 2023, sous forme de World café,  </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co-organisé</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par le RSSBF et Pro </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Senectute</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Fribourg</a:t>
            </a:r>
            <a:endParaRPr lang="fr-CH" sz="1600" dirty="0">
              <a:latin typeface="NeueSans Pro Normal" panose="02000000000000000000" pitchFamily="2" charset="0"/>
              <a:ea typeface="Calibri" panose="020F0502020204030204" pitchFamily="34" charset="0"/>
              <a:cs typeface="Times New Roman" panose="02020603050405020304" pitchFamily="18" charset="0"/>
            </a:endParaRPr>
          </a:p>
          <a:p>
            <a:pPr algn="just"/>
            <a:endParaRPr lang="fr-CH" sz="1600" dirty="0">
              <a:latin typeface="NeueSans Pro Normal" panose="02000000000000000000" pitchFamily="2" charset="0"/>
              <a:ea typeface="Calibri" panose="020F0502020204030204" pitchFamily="34" charset="0"/>
              <a:cs typeface="Times New Roman" panose="02020603050405020304" pitchFamily="18" charset="0"/>
            </a:endParaRPr>
          </a:p>
          <a:p>
            <a:pPr marL="285750" indent="-285750" algn="just">
              <a:buFontTx/>
              <a:buChar char="-"/>
            </a:pP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But de cette rencontre </a:t>
            </a:r>
            <a:r>
              <a:rPr lang="fr-CH" sz="1600" b="1" dirty="0">
                <a:effectLst/>
                <a:latin typeface="NeueSans Pro Normal" panose="02000000000000000000" pitchFamily="2" charset="0"/>
                <a:ea typeface="Calibri" panose="020F0502020204030204" pitchFamily="34" charset="0"/>
                <a:cs typeface="Times New Roman" panose="02020603050405020304" pitchFamily="18" charset="0"/>
              </a:rPr>
              <a:t>: identifier quelles sont les mesures à développer à l’échelle du district afin d’apporter une meilleure réponse aux besoins et attentes des personnes retraitées</a:t>
            </a:r>
          </a:p>
          <a:p>
            <a:pPr algn="just"/>
            <a:endParaRPr lang="fr-CH" sz="1600" dirty="0">
              <a:effectLst/>
              <a:latin typeface="NeueSans Pro Normal" panose="02000000000000000000" pitchFamily="2" charset="0"/>
              <a:ea typeface="Calibri" panose="020F0502020204030204" pitchFamily="34" charset="0"/>
              <a:cs typeface="Times New Roman" panose="02020603050405020304" pitchFamily="18" charset="0"/>
            </a:endParaRPr>
          </a:p>
          <a:p>
            <a:pPr marL="285750" indent="-285750" algn="just">
              <a:buFontTx/>
              <a:buChar char="-"/>
            </a:pPr>
            <a:r>
              <a:rPr lang="fr-CH" sz="1600" b="1" dirty="0">
                <a:effectLst/>
                <a:latin typeface="NeueSans Pro Normal" panose="02000000000000000000" pitchFamily="2" charset="0"/>
                <a:ea typeface="Calibri" panose="020F0502020204030204" pitchFamily="34" charset="0"/>
                <a:cs typeface="Times New Roman" panose="02020603050405020304" pitchFamily="18" charset="0"/>
              </a:rPr>
              <a:t>49 partenaires </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de la Broye présents: c’est-à-dire, avec des </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professionnel.le</a:t>
            </a:r>
            <a:r>
              <a:rPr lang="fr-CH" sz="1600" dirty="0" err="1">
                <a:latin typeface="NeueSans Pro Normal" panose="02000000000000000000" pitchFamily="2" charset="0"/>
                <a:ea typeface="Calibri" panose="020F0502020204030204" pitchFamily="34" charset="0"/>
                <a:cs typeface="Times New Roman" panose="02020603050405020304" pitchFamily="18" charset="0"/>
              </a:rPr>
              <a:t>.</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s</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et organisations bénévoles </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locales.aux</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impliqué.e</a:t>
            </a:r>
            <a:r>
              <a:rPr lang="fr-CH" sz="1600" dirty="0" err="1">
                <a:latin typeface="NeueSans Pro Normal" panose="02000000000000000000" pitchFamily="2" charset="0"/>
                <a:ea typeface="Calibri" panose="020F0502020204030204" pitchFamily="34" charset="0"/>
                <a:cs typeface="Times New Roman" panose="02020603050405020304" pitchFamily="18" charset="0"/>
              </a:rPr>
              <a:t>.</a:t>
            </a:r>
            <a:r>
              <a:rPr lang="fr-CH" sz="1600" dirty="0" err="1">
                <a:effectLst/>
                <a:latin typeface="NeueSans Pro Normal" panose="02000000000000000000" pitchFamily="2" charset="0"/>
                <a:ea typeface="Calibri" panose="020F0502020204030204" pitchFamily="34" charset="0"/>
                <a:cs typeface="Times New Roman" panose="02020603050405020304" pitchFamily="18" charset="0"/>
              </a:rPr>
              <a:t>s</a:t>
            </a:r>
            <a:r>
              <a:rPr lang="fr-CH" sz="1600" dirty="0">
                <a:effectLst/>
                <a:latin typeface="NeueSans Pro Normal" panose="02000000000000000000" pitchFamily="2" charset="0"/>
                <a:ea typeface="Calibri" panose="020F0502020204030204" pitchFamily="34" charset="0"/>
                <a:cs typeface="Times New Roman" panose="02020603050405020304" pitchFamily="18" charset="0"/>
              </a:rPr>
              <a:t> de près ou de loin dans la promotion du bien-être des personnes âgées de plus de 65 ans . </a:t>
            </a:r>
            <a:endParaRPr lang="fr-CH" sz="1600" dirty="0"/>
          </a:p>
        </p:txBody>
      </p:sp>
      <p:pic>
        <p:nvPicPr>
          <p:cNvPr id="3" name="Image 2" descr="Une image contenant intérieur, plafond, personne, sol&#10;&#10;Description générée automatiquement">
            <a:extLst>
              <a:ext uri="{FF2B5EF4-FFF2-40B4-BE49-F238E27FC236}">
                <a16:creationId xmlns:a16="http://schemas.microsoft.com/office/drawing/2014/main" id="{AC3F6121-E496-A5CC-1695-C1C48A9B49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8"/>
          <a:stretch/>
        </p:blipFill>
        <p:spPr bwMode="auto">
          <a:xfrm>
            <a:off x="6151409" y="3395470"/>
            <a:ext cx="2840246" cy="1572092"/>
          </a:xfrm>
          <a:prstGeom prst="rect">
            <a:avLst/>
          </a:prstGeom>
          <a:ln>
            <a:noFill/>
          </a:ln>
          <a:extLst>
            <a:ext uri="{53640926-AAD7-44D8-BBD7-CCE9431645EC}">
              <a14:shadowObscured xmlns:a14="http://schemas.microsoft.com/office/drawing/2010/main"/>
            </a:ext>
          </a:extLst>
        </p:spPr>
      </p:pic>
      <p:pic>
        <p:nvPicPr>
          <p:cNvPr id="5" name="Image 4" descr="Une image contenant personne, personnes, intérieur, groupe&#10;&#10;Description générée automatiquement">
            <a:extLst>
              <a:ext uri="{FF2B5EF4-FFF2-40B4-BE49-F238E27FC236}">
                <a16:creationId xmlns:a16="http://schemas.microsoft.com/office/drawing/2014/main" id="{5E298AA8-7571-12F9-B117-08B3110CE4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1409" y="1424812"/>
            <a:ext cx="2840246" cy="1941221"/>
          </a:xfrm>
          <a:prstGeom prst="rect">
            <a:avLst/>
          </a:prstGeom>
        </p:spPr>
      </p:pic>
    </p:spTree>
    <p:extLst>
      <p:ext uri="{BB962C8B-B14F-4D97-AF65-F5344CB8AC3E}">
        <p14:creationId xmlns:p14="http://schemas.microsoft.com/office/powerpoint/2010/main" val="4289472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778BB0-B2FD-B042-2948-A8135900BE60}"/>
              </a:ext>
            </a:extLst>
          </p:cNvPr>
          <p:cNvSpPr/>
          <p:nvPr/>
        </p:nvSpPr>
        <p:spPr>
          <a:xfrm>
            <a:off x="7452320" y="123478"/>
            <a:ext cx="1386840" cy="69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pic>
        <p:nvPicPr>
          <p:cNvPr id="6" name="Image 5">
            <a:extLst>
              <a:ext uri="{FF2B5EF4-FFF2-40B4-BE49-F238E27FC236}">
                <a16:creationId xmlns:a16="http://schemas.microsoft.com/office/drawing/2014/main" id="{4522EEA0-0FEC-5E7E-083A-138E96573CA5}"/>
              </a:ext>
            </a:extLst>
          </p:cNvPr>
          <p:cNvPicPr>
            <a:picLocks noChangeAspect="1"/>
          </p:cNvPicPr>
          <p:nvPr/>
        </p:nvPicPr>
        <p:blipFill>
          <a:blip r:embed="rId2"/>
          <a:stretch>
            <a:fillRect/>
          </a:stretch>
        </p:blipFill>
        <p:spPr>
          <a:xfrm>
            <a:off x="6424691" y="91006"/>
            <a:ext cx="2719309" cy="680717"/>
          </a:xfrm>
          <a:prstGeom prst="rect">
            <a:avLst/>
          </a:prstGeom>
        </p:spPr>
      </p:pic>
      <p:sp>
        <p:nvSpPr>
          <p:cNvPr id="4" name="Titre 3">
            <a:extLst>
              <a:ext uri="{FF2B5EF4-FFF2-40B4-BE49-F238E27FC236}">
                <a16:creationId xmlns:a16="http://schemas.microsoft.com/office/drawing/2014/main" id="{34152A70-C3FF-687E-9485-70AEEE1CC3B7}"/>
              </a:ext>
            </a:extLst>
          </p:cNvPr>
          <p:cNvSpPr>
            <a:spLocks noGrp="1"/>
          </p:cNvSpPr>
          <p:nvPr>
            <p:ph type="ctrTitle"/>
          </p:nvPr>
        </p:nvSpPr>
        <p:spPr>
          <a:xfrm>
            <a:off x="304840" y="720136"/>
            <a:ext cx="7344816" cy="834989"/>
          </a:xfrm>
        </p:spPr>
        <p:txBody>
          <a:bodyPr>
            <a:noAutofit/>
          </a:bodyPr>
          <a:lstStyle/>
          <a:p>
            <a:r>
              <a:rPr lang="fr-CH" sz="1600" dirty="0"/>
              <a:t>Une rencontre pour évaluer les besoins des 65 ans + et des partenaires …</a:t>
            </a:r>
          </a:p>
        </p:txBody>
      </p:sp>
      <p:pic>
        <p:nvPicPr>
          <p:cNvPr id="7" name="Image 6" descr="Une image contenant diagramme&#10;&#10;Description générée automatiquement">
            <a:extLst>
              <a:ext uri="{FF2B5EF4-FFF2-40B4-BE49-F238E27FC236}">
                <a16:creationId xmlns:a16="http://schemas.microsoft.com/office/drawing/2014/main" id="{9E46A042-23B2-ABB6-C3AA-6528792DC373}"/>
              </a:ext>
            </a:extLst>
          </p:cNvPr>
          <p:cNvPicPr>
            <a:picLocks noChangeAspect="1"/>
          </p:cNvPicPr>
          <p:nvPr/>
        </p:nvPicPr>
        <p:blipFill>
          <a:blip r:embed="rId3"/>
          <a:stretch>
            <a:fillRect/>
          </a:stretch>
        </p:blipFill>
        <p:spPr>
          <a:xfrm>
            <a:off x="246765" y="2067470"/>
            <a:ext cx="4587438" cy="2619084"/>
          </a:xfrm>
          <a:prstGeom prst="rect">
            <a:avLst/>
          </a:prstGeom>
        </p:spPr>
      </p:pic>
      <p:sp>
        <p:nvSpPr>
          <p:cNvPr id="8" name="ZoneTexte 7">
            <a:extLst>
              <a:ext uri="{FF2B5EF4-FFF2-40B4-BE49-F238E27FC236}">
                <a16:creationId xmlns:a16="http://schemas.microsoft.com/office/drawing/2014/main" id="{C1C7FDD8-68D6-2934-B712-B3A8CA455990}"/>
              </a:ext>
            </a:extLst>
          </p:cNvPr>
          <p:cNvSpPr txBox="1"/>
          <p:nvPr/>
        </p:nvSpPr>
        <p:spPr>
          <a:xfrm>
            <a:off x="246765" y="1649732"/>
            <a:ext cx="4539160" cy="338554"/>
          </a:xfrm>
          <a:prstGeom prst="rect">
            <a:avLst/>
          </a:prstGeom>
          <a:noFill/>
        </p:spPr>
        <p:txBody>
          <a:bodyPr wrap="square" rtlCol="0">
            <a:spAutoFit/>
          </a:bodyPr>
          <a:lstStyle/>
          <a:p>
            <a:r>
              <a:rPr lang="fr-CH" sz="1600" dirty="0">
                <a:latin typeface="NeueSans Pro Normal" panose="02000000000000000000" pitchFamily="2" charset="0"/>
                <a:cs typeface="Times New Roman" panose="02020603050405020304" pitchFamily="18" charset="0"/>
              </a:rPr>
              <a:t>Profil des personnes présentes à cette rencontre :</a:t>
            </a:r>
          </a:p>
        </p:txBody>
      </p:sp>
      <p:sp>
        <p:nvSpPr>
          <p:cNvPr id="2" name="ZoneTexte 1">
            <a:extLst>
              <a:ext uri="{FF2B5EF4-FFF2-40B4-BE49-F238E27FC236}">
                <a16:creationId xmlns:a16="http://schemas.microsoft.com/office/drawing/2014/main" id="{D5532D45-F106-8AD0-3B98-C89827369C0D}"/>
              </a:ext>
            </a:extLst>
          </p:cNvPr>
          <p:cNvSpPr txBox="1"/>
          <p:nvPr/>
        </p:nvSpPr>
        <p:spPr>
          <a:xfrm>
            <a:off x="5508104" y="1514704"/>
            <a:ext cx="3168352" cy="830997"/>
          </a:xfrm>
          <a:prstGeom prst="rect">
            <a:avLst/>
          </a:prstGeom>
          <a:noFill/>
        </p:spPr>
        <p:txBody>
          <a:bodyPr wrap="square" rtlCol="0">
            <a:spAutoFit/>
          </a:bodyPr>
          <a:lstStyle/>
          <a:p>
            <a:r>
              <a:rPr lang="fr-CH" sz="1600" dirty="0">
                <a:latin typeface="NeueSans Pro Normal" panose="02000000000000000000" pitchFamily="2" charset="0"/>
                <a:cs typeface="Times New Roman" panose="02020603050405020304" pitchFamily="18" charset="0"/>
              </a:rPr>
              <a:t>Rapport de cette rencontre élaboré par PSFR et transmis au GT ad hoc (en annexe) : </a:t>
            </a:r>
          </a:p>
        </p:txBody>
      </p:sp>
      <p:pic>
        <p:nvPicPr>
          <p:cNvPr id="12" name="Image 11" descr="Une image contenant texte, capture d’écran, Police&#10;&#10;Description générée automatiquement">
            <a:extLst>
              <a:ext uri="{FF2B5EF4-FFF2-40B4-BE49-F238E27FC236}">
                <a16:creationId xmlns:a16="http://schemas.microsoft.com/office/drawing/2014/main" id="{01923DED-9484-7034-3E83-107DFD5498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5" y="2427734"/>
            <a:ext cx="2011854" cy="2513986"/>
          </a:xfrm>
          <a:prstGeom prst="rect">
            <a:avLst/>
          </a:prstGeom>
          <a:ln>
            <a:solidFill>
              <a:schemeClr val="accent1"/>
            </a:solidFill>
          </a:ln>
        </p:spPr>
      </p:pic>
      <p:sp>
        <p:nvSpPr>
          <p:cNvPr id="14" name="Espace réservé du numéro de diapositive 13">
            <a:extLst>
              <a:ext uri="{FF2B5EF4-FFF2-40B4-BE49-F238E27FC236}">
                <a16:creationId xmlns:a16="http://schemas.microsoft.com/office/drawing/2014/main" id="{183DDEDB-D02F-A7A5-88A4-D61D78F333CB}"/>
              </a:ext>
            </a:extLst>
          </p:cNvPr>
          <p:cNvSpPr>
            <a:spLocks noGrp="1"/>
          </p:cNvSpPr>
          <p:nvPr>
            <p:ph type="sldNum" sz="quarter" idx="15"/>
          </p:nvPr>
        </p:nvSpPr>
        <p:spPr>
          <a:xfrm>
            <a:off x="8371108" y="4800494"/>
            <a:ext cx="936104" cy="252000"/>
          </a:xfrm>
        </p:spPr>
        <p:txBody>
          <a:bodyPr/>
          <a:lstStyle/>
          <a:p>
            <a:r>
              <a:rPr lang="de-CH" sz="900" dirty="0"/>
              <a:t>Page </a:t>
            </a:r>
            <a:fld id="{453031DB-0871-4B44-8BA0-CCE754DA64BA}" type="slidenum">
              <a:rPr lang="de-CH" sz="900" smtClean="0"/>
              <a:pPr/>
              <a:t>18</a:t>
            </a:fld>
            <a:endParaRPr lang="de-CH" sz="900" dirty="0"/>
          </a:p>
        </p:txBody>
      </p:sp>
    </p:spTree>
    <p:extLst>
      <p:ext uri="{BB962C8B-B14F-4D97-AF65-F5344CB8AC3E}">
        <p14:creationId xmlns:p14="http://schemas.microsoft.com/office/powerpoint/2010/main" val="269914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3B97C-DF21-B709-8E29-A1A651D2BF4C}"/>
              </a:ext>
            </a:extLst>
          </p:cNvPr>
          <p:cNvSpPr>
            <a:spLocks noGrp="1"/>
          </p:cNvSpPr>
          <p:nvPr>
            <p:ph type="ctrTitle"/>
          </p:nvPr>
        </p:nvSpPr>
        <p:spPr/>
        <p:txBody>
          <a:bodyPr/>
          <a:lstStyle/>
          <a:p>
            <a:r>
              <a:rPr lang="fr-CH" dirty="0"/>
              <a:t>Ce qu’il en ressort…</a:t>
            </a:r>
          </a:p>
        </p:txBody>
      </p:sp>
      <p:sp>
        <p:nvSpPr>
          <p:cNvPr id="4" name="Espace réservé du numéro de diapositive 3">
            <a:extLst>
              <a:ext uri="{FF2B5EF4-FFF2-40B4-BE49-F238E27FC236}">
                <a16:creationId xmlns:a16="http://schemas.microsoft.com/office/drawing/2014/main" id="{E50B5630-E629-62D8-3F36-B8CD31CD4660}"/>
              </a:ext>
            </a:extLst>
          </p:cNvPr>
          <p:cNvSpPr>
            <a:spLocks noGrp="1"/>
          </p:cNvSpPr>
          <p:nvPr>
            <p:ph type="sldNum" sz="quarter" idx="15"/>
          </p:nvPr>
        </p:nvSpPr>
        <p:spPr/>
        <p:txBody>
          <a:bodyPr/>
          <a:lstStyle/>
          <a:p>
            <a:r>
              <a:rPr lang="de-CH" sz="1050" dirty="0"/>
              <a:t>Page </a:t>
            </a:r>
            <a:fld id="{453031DB-0871-4B44-8BA0-CCE754DA64BA}" type="slidenum">
              <a:rPr lang="de-CH" sz="1050" smtClean="0"/>
              <a:pPr/>
              <a:t>19</a:t>
            </a:fld>
            <a:endParaRPr lang="de-CH" sz="1050" dirty="0"/>
          </a:p>
        </p:txBody>
      </p:sp>
      <p:sp>
        <p:nvSpPr>
          <p:cNvPr id="5" name="Espace réservé pour une image  4">
            <a:extLst>
              <a:ext uri="{FF2B5EF4-FFF2-40B4-BE49-F238E27FC236}">
                <a16:creationId xmlns:a16="http://schemas.microsoft.com/office/drawing/2014/main" id="{13A6E4C9-6CE2-4DC6-E2A6-02562581A6D2}"/>
              </a:ext>
            </a:extLst>
          </p:cNvPr>
          <p:cNvSpPr>
            <a:spLocks noGrp="1"/>
          </p:cNvSpPr>
          <p:nvPr>
            <p:ph type="pic" sz="quarter" idx="16"/>
          </p:nvPr>
        </p:nvSpPr>
        <p:spPr>
          <a:xfrm>
            <a:off x="1907704" y="3507854"/>
            <a:ext cx="4680519" cy="1501496"/>
          </a:xfrm>
          <a:solidFill>
            <a:schemeClr val="accent3">
              <a:lumMod val="20000"/>
              <a:lumOff val="80000"/>
            </a:schemeClr>
          </a:solidFill>
        </p:spPr>
        <p:txBody>
          <a:bodyPr/>
          <a:lstStyle/>
          <a:p>
            <a:r>
              <a:rPr lang="fr-CH" b="1" dirty="0"/>
              <a:t>Ce qui existe déjà:</a:t>
            </a:r>
          </a:p>
          <a:p>
            <a:r>
              <a:rPr lang="fr-CH" dirty="0"/>
              <a:t>- Des commissions seniors communales déjà en place</a:t>
            </a:r>
          </a:p>
          <a:p>
            <a:r>
              <a:rPr lang="fr-CH" dirty="0"/>
              <a:t>- Services de proximité déjà présents dans certaines communes</a:t>
            </a:r>
          </a:p>
          <a:p>
            <a:r>
              <a:rPr lang="fr-CH" dirty="0"/>
              <a:t>- Programme d’animation bénévoles (ex. </a:t>
            </a:r>
            <a:r>
              <a:rPr lang="fr-CH" dirty="0" err="1"/>
              <a:t>Féd</a:t>
            </a:r>
            <a:r>
              <a:rPr lang="fr-CH" dirty="0"/>
              <a:t>. Retraités)</a:t>
            </a:r>
          </a:p>
          <a:p>
            <a:r>
              <a:rPr lang="fr-CH" dirty="0"/>
              <a:t>- </a:t>
            </a:r>
            <a:r>
              <a:rPr lang="fr-CH" dirty="0" err="1"/>
              <a:t>RSSBFr</a:t>
            </a:r>
            <a:r>
              <a:rPr lang="fr-CH" dirty="0"/>
              <a:t>, Pro </a:t>
            </a:r>
            <a:r>
              <a:rPr lang="fr-CH" dirty="0" err="1"/>
              <a:t>Senectute</a:t>
            </a:r>
            <a:r>
              <a:rPr lang="fr-CH" dirty="0"/>
              <a:t>, Croix-Rouge, Passe-Partout, autres, sont actifs</a:t>
            </a:r>
          </a:p>
        </p:txBody>
      </p:sp>
      <p:sp>
        <p:nvSpPr>
          <p:cNvPr id="6" name="Espace réservé du texte 5">
            <a:extLst>
              <a:ext uri="{FF2B5EF4-FFF2-40B4-BE49-F238E27FC236}">
                <a16:creationId xmlns:a16="http://schemas.microsoft.com/office/drawing/2014/main" id="{99D5D70C-8866-7E89-DF9F-B680F2F0F41B}"/>
              </a:ext>
            </a:extLst>
          </p:cNvPr>
          <p:cNvSpPr>
            <a:spLocks noGrp="1"/>
          </p:cNvSpPr>
          <p:nvPr>
            <p:ph type="body" sz="quarter" idx="17"/>
          </p:nvPr>
        </p:nvSpPr>
        <p:spPr>
          <a:xfrm>
            <a:off x="622528" y="1178598"/>
            <a:ext cx="5202136" cy="2988000"/>
          </a:xfrm>
        </p:spPr>
        <p:txBody>
          <a:bodyPr/>
          <a:lstStyle/>
          <a:p>
            <a:r>
              <a:rPr lang="fr-CH" b="1" dirty="0"/>
              <a:t>Ce qu’il manque:</a:t>
            </a:r>
          </a:p>
          <a:p>
            <a:pPr marL="285750" indent="-285750">
              <a:buFont typeface="Arial" panose="020B0604020202020204" pitchFamily="34" charset="0"/>
              <a:buChar char="•"/>
            </a:pPr>
            <a:r>
              <a:rPr lang="fr-CH" dirty="0"/>
              <a:t>Coordination manquante</a:t>
            </a:r>
          </a:p>
          <a:p>
            <a:pPr marL="285750" indent="-285750">
              <a:buFont typeface="Arial" panose="020B0604020202020204" pitchFamily="34" charset="0"/>
              <a:buChar char="•"/>
            </a:pPr>
            <a:r>
              <a:rPr lang="fr-CH" dirty="0"/>
              <a:t>Couverture médico-sociale parfois défaillante</a:t>
            </a:r>
          </a:p>
          <a:p>
            <a:pPr marL="285750" indent="-285750">
              <a:buFont typeface="Arial" panose="020B0604020202020204" pitchFamily="34" charset="0"/>
              <a:buChar char="•"/>
            </a:pPr>
            <a:r>
              <a:rPr lang="fr-CH" dirty="0"/>
              <a:t>Informations peu centralisées</a:t>
            </a:r>
          </a:p>
          <a:p>
            <a:pPr marL="285750" indent="-285750">
              <a:buFont typeface="Arial" panose="020B0604020202020204" pitchFamily="34" charset="0"/>
              <a:buChar char="•"/>
            </a:pPr>
            <a:r>
              <a:rPr lang="fr-CH" dirty="0"/>
              <a:t>Manque de services de proximité: transport, aides administratives, </a:t>
            </a:r>
          </a:p>
          <a:p>
            <a:pPr marL="285750" indent="-285750">
              <a:buFont typeface="Arial" panose="020B0604020202020204" pitchFamily="34" charset="0"/>
              <a:buChar char="•"/>
            </a:pPr>
            <a:r>
              <a:rPr lang="fr-CH" dirty="0"/>
              <a:t>Manque de lieux de rencontre</a:t>
            </a:r>
          </a:p>
          <a:p>
            <a:pPr marL="285750" indent="-285750">
              <a:buFont typeface="Arial" panose="020B0604020202020204" pitchFamily="34" charset="0"/>
              <a:buChar char="•"/>
            </a:pPr>
            <a:r>
              <a:rPr lang="fr-CH" dirty="0"/>
              <a:t>Adaptation des logements et de l’espace public</a:t>
            </a:r>
          </a:p>
          <a:p>
            <a:pPr marL="285750" indent="-285750">
              <a:buFont typeface="Arial" panose="020B0604020202020204" pitchFamily="34" charset="0"/>
              <a:buChar char="•"/>
            </a:pPr>
            <a:r>
              <a:rPr lang="fr-CH" dirty="0"/>
              <a:t>Appartements protégés peu nombreux</a:t>
            </a:r>
          </a:p>
        </p:txBody>
      </p:sp>
      <p:pic>
        <p:nvPicPr>
          <p:cNvPr id="8" name="Image 7" descr="Une image contenant texte, Visage humain, verres, sourire&#10;&#10;Description générée automatiquement">
            <a:extLst>
              <a:ext uri="{FF2B5EF4-FFF2-40B4-BE49-F238E27FC236}">
                <a16:creationId xmlns:a16="http://schemas.microsoft.com/office/drawing/2014/main" id="{F5EE5345-DC23-1B10-7A1B-5EF6C7A31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000" y="757413"/>
            <a:ext cx="2391715" cy="4251937"/>
          </a:xfrm>
          <a:prstGeom prst="rect">
            <a:avLst/>
          </a:prstGeom>
        </p:spPr>
      </p:pic>
    </p:spTree>
    <p:extLst>
      <p:ext uri="{BB962C8B-B14F-4D97-AF65-F5344CB8AC3E}">
        <p14:creationId xmlns:p14="http://schemas.microsoft.com/office/powerpoint/2010/main" val="18920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3A97F-5020-2B24-8B08-82E54305836B}"/>
              </a:ext>
            </a:extLst>
          </p:cNvPr>
          <p:cNvSpPr>
            <a:spLocks noGrp="1"/>
          </p:cNvSpPr>
          <p:nvPr>
            <p:ph type="ctrTitle"/>
          </p:nvPr>
        </p:nvSpPr>
        <p:spPr>
          <a:xfrm>
            <a:off x="899592" y="267494"/>
            <a:ext cx="7632848" cy="2761526"/>
          </a:xfrm>
        </p:spPr>
        <p:txBody>
          <a:bodyPr>
            <a:noAutofit/>
          </a:bodyPr>
          <a:lstStyle/>
          <a:p>
            <a:pPr algn="r"/>
            <a:r>
              <a:rPr lang="fr-CH" sz="2400" b="0" i="1" dirty="0"/>
              <a:t>Le jeune homme est beau mais</a:t>
            </a:r>
            <a:br>
              <a:rPr lang="fr-CH" sz="2400" b="0" i="1" dirty="0"/>
            </a:br>
            <a:r>
              <a:rPr lang="fr-CH" sz="2400" b="0" i="1" dirty="0"/>
              <a:t>le vieillard est grand. </a:t>
            </a:r>
            <a:br>
              <a:rPr lang="fr-CH" sz="2400" b="0" i="1" dirty="0"/>
            </a:br>
            <a:r>
              <a:rPr lang="fr-CH" sz="2400" b="0" i="1" dirty="0"/>
              <a:t>(…) Et l’on voit de la flamme aux yeux des jeunes gens, mais dans l’œil du vieillard on voit de la lumière</a:t>
            </a:r>
            <a:r>
              <a:rPr lang="fr-CH" sz="2400" b="0" dirty="0"/>
              <a:t>.</a:t>
            </a:r>
            <a:br>
              <a:rPr lang="fr-CH" sz="2400" dirty="0"/>
            </a:br>
            <a:br>
              <a:rPr lang="fr-CH" sz="2400" dirty="0"/>
            </a:br>
            <a:r>
              <a:rPr lang="fr-CH" sz="1800" b="0" dirty="0"/>
              <a:t>Victor Hugo</a:t>
            </a:r>
          </a:p>
        </p:txBody>
      </p:sp>
      <p:sp>
        <p:nvSpPr>
          <p:cNvPr id="4" name="Espace réservé du contenu 2">
            <a:extLst>
              <a:ext uri="{FF2B5EF4-FFF2-40B4-BE49-F238E27FC236}">
                <a16:creationId xmlns:a16="http://schemas.microsoft.com/office/drawing/2014/main" id="{B593B965-4094-59C6-4096-10DD192C4F63}"/>
              </a:ext>
            </a:extLst>
          </p:cNvPr>
          <p:cNvSpPr txBox="1">
            <a:spLocks/>
          </p:cNvSpPr>
          <p:nvPr/>
        </p:nvSpPr>
        <p:spPr>
          <a:xfrm>
            <a:off x="3059832" y="3651870"/>
            <a:ext cx="5904656" cy="1080120"/>
          </a:xfrm>
          <a:prstGeom prst="rect">
            <a:avLst/>
          </a:prstGeom>
        </p:spPr>
        <p:txBody>
          <a:bodyPr vert="horz" lIns="0" tIns="0" rIns="0" bIns="0" rtlCol="0" anchor="t">
            <a:normAutofit/>
          </a:bodyPr>
          <a:lstStyle>
            <a:lvl1pPr marL="0" indent="0" algn="l" defTabSz="914400" rtl="0" eaLnBrk="1" latinLnBrk="0" hangingPunct="1">
              <a:spcBef>
                <a:spcPct val="20000"/>
              </a:spcBef>
              <a:buClr>
                <a:srgbClr val="00726F"/>
              </a:buClr>
              <a:buFont typeface="Symbol" panose="05050102010706020507" pitchFamily="18" charset="2"/>
              <a:buNone/>
              <a:defRPr sz="2000" b="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42900" indent="0" algn="ctr" defTabSz="914400" rtl="0" eaLnBrk="1" latinLnBrk="0" hangingPunct="1">
              <a:spcBef>
                <a:spcPct val="20000"/>
              </a:spcBef>
              <a:buClr>
                <a:srgbClr val="00726F"/>
              </a:buClr>
              <a:buFont typeface="Symbol" panose="05050102010706020507" pitchFamily="18" charset="2"/>
              <a:buNone/>
              <a:defRPr sz="20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685800" indent="0" algn="ctr" defTabSz="914400" rtl="0" eaLnBrk="1" latinLnBrk="0" hangingPunct="1">
              <a:spcBef>
                <a:spcPct val="20000"/>
              </a:spcBef>
              <a:buClr>
                <a:srgbClr val="00726F"/>
              </a:buClr>
              <a:buFont typeface="Symbol" panose="05050102010706020507" pitchFamily="18" charset="2"/>
              <a:buNone/>
              <a:defRPr sz="20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028700" indent="0" algn="ctr" defTabSz="914400" rtl="0" eaLnBrk="1" latinLnBrk="0" hangingPunct="1">
              <a:spcBef>
                <a:spcPct val="20000"/>
              </a:spcBef>
              <a:buClr>
                <a:srgbClr val="00726F"/>
              </a:buClr>
              <a:buFont typeface="Symbol" panose="05050102010706020507" pitchFamily="18" charset="2"/>
              <a:buNone/>
              <a:defRPr sz="20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0" algn="ctr" defTabSz="914400" rtl="0" eaLnBrk="1" latinLnBrk="0" hangingPunct="1">
              <a:spcBef>
                <a:spcPct val="20000"/>
              </a:spcBef>
              <a:buClr>
                <a:srgbClr val="00726F"/>
              </a:buClr>
              <a:buFont typeface="Symbol" panose="05050102010706020507" pitchFamily="18" charset="2"/>
              <a:buNone/>
              <a:defRPr sz="20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17145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057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24003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fr-CH" sz="2800" dirty="0"/>
              <a:t>N’ayons pas peur de vieillir, donnons-nous les moyens!</a:t>
            </a:r>
          </a:p>
        </p:txBody>
      </p:sp>
    </p:spTree>
    <p:extLst>
      <p:ext uri="{BB962C8B-B14F-4D97-AF65-F5344CB8AC3E}">
        <p14:creationId xmlns:p14="http://schemas.microsoft.com/office/powerpoint/2010/main" val="2768131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6E2D2B-663A-8516-A363-498C85DDA685}"/>
              </a:ext>
            </a:extLst>
          </p:cNvPr>
          <p:cNvSpPr/>
          <p:nvPr/>
        </p:nvSpPr>
        <p:spPr>
          <a:xfrm>
            <a:off x="7524328" y="267494"/>
            <a:ext cx="1386840" cy="764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4" name="Titre 3">
            <a:extLst>
              <a:ext uri="{FF2B5EF4-FFF2-40B4-BE49-F238E27FC236}">
                <a16:creationId xmlns:a16="http://schemas.microsoft.com/office/drawing/2014/main" id="{34152A70-C3FF-687E-9485-70AEEE1CC3B7}"/>
              </a:ext>
            </a:extLst>
          </p:cNvPr>
          <p:cNvSpPr>
            <a:spLocks noGrp="1"/>
          </p:cNvSpPr>
          <p:nvPr>
            <p:ph type="ctrTitle"/>
          </p:nvPr>
        </p:nvSpPr>
        <p:spPr>
          <a:xfrm>
            <a:off x="386192" y="123478"/>
            <a:ext cx="8371616" cy="834989"/>
          </a:xfrm>
        </p:spPr>
        <p:txBody>
          <a:bodyPr>
            <a:noAutofit/>
          </a:bodyPr>
          <a:lstStyle/>
          <a:p>
            <a:pPr marL="285750" indent="-285750" algn="ctr">
              <a:buFont typeface="Wingdings" panose="05000000000000000000" pitchFamily="2" charset="2"/>
              <a:buChar char="Ø"/>
            </a:pPr>
            <a:r>
              <a:rPr lang="fr-CH" sz="1600" dirty="0"/>
              <a:t>Proposition de répartition des tâches entre le district et les communes (1/2)</a:t>
            </a:r>
          </a:p>
        </p:txBody>
      </p:sp>
      <p:graphicFrame>
        <p:nvGraphicFramePr>
          <p:cNvPr id="2" name="Objet 1">
            <a:extLst>
              <a:ext uri="{FF2B5EF4-FFF2-40B4-BE49-F238E27FC236}">
                <a16:creationId xmlns:a16="http://schemas.microsoft.com/office/drawing/2014/main" id="{8F7A67C9-6C25-0327-2B10-E7C4E97C5F71}"/>
              </a:ext>
            </a:extLst>
          </p:cNvPr>
          <p:cNvGraphicFramePr>
            <a:graphicFrameLocks noChangeAspect="1"/>
          </p:cNvGraphicFramePr>
          <p:nvPr>
            <p:extLst>
              <p:ext uri="{D42A27DB-BD31-4B8C-83A1-F6EECF244321}">
                <p14:modId xmlns:p14="http://schemas.microsoft.com/office/powerpoint/2010/main" val="3944712793"/>
              </p:ext>
            </p:extLst>
          </p:nvPr>
        </p:nvGraphicFramePr>
        <p:xfrm>
          <a:off x="1115616" y="706438"/>
          <a:ext cx="6840760" cy="5609728"/>
        </p:xfrm>
        <a:graphic>
          <a:graphicData uri="http://schemas.openxmlformats.org/presentationml/2006/ole">
            <mc:AlternateContent xmlns:mc="http://schemas.openxmlformats.org/markup-compatibility/2006">
              <mc:Choice xmlns:v="urn:schemas-microsoft-com:vml" Requires="v">
                <p:oleObj spid="_x0000_s1026" name="Document" r:id="rId3" imgW="6318172" imgH="5592043" progId="Word.Document.12">
                  <p:embed/>
                </p:oleObj>
              </mc:Choice>
              <mc:Fallback>
                <p:oleObj name="Document" r:id="rId3" imgW="6318172" imgH="5592043" progId="Word.Document.12">
                  <p:embed/>
                  <p:pic>
                    <p:nvPicPr>
                      <p:cNvPr id="2" name="Objet 1">
                        <a:extLst>
                          <a:ext uri="{FF2B5EF4-FFF2-40B4-BE49-F238E27FC236}">
                            <a16:creationId xmlns:a16="http://schemas.microsoft.com/office/drawing/2014/main" id="{8F7A67C9-6C25-0327-2B10-E7C4E97C5F71}"/>
                          </a:ext>
                        </a:extLst>
                      </p:cNvPr>
                      <p:cNvPicPr/>
                      <p:nvPr/>
                    </p:nvPicPr>
                    <p:blipFill>
                      <a:blip r:embed="rId4"/>
                      <a:stretch>
                        <a:fillRect/>
                      </a:stretch>
                    </p:blipFill>
                    <p:spPr>
                      <a:xfrm>
                        <a:off x="1115616" y="706438"/>
                        <a:ext cx="6840760" cy="560972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B95A59C9-6EE1-68CC-8761-FC619B0D81DD}"/>
              </a:ext>
            </a:extLst>
          </p:cNvPr>
          <p:cNvSpPr>
            <a:spLocks noGrp="1"/>
          </p:cNvSpPr>
          <p:nvPr>
            <p:ph type="sldNum" sz="quarter" idx="15"/>
          </p:nvPr>
        </p:nvSpPr>
        <p:spPr>
          <a:xfrm>
            <a:off x="8247460" y="4768022"/>
            <a:ext cx="936104" cy="252000"/>
          </a:xfrm>
        </p:spPr>
        <p:txBody>
          <a:bodyPr/>
          <a:lstStyle/>
          <a:p>
            <a:r>
              <a:rPr lang="de-CH" sz="900" dirty="0"/>
              <a:t>Page </a:t>
            </a:r>
            <a:fld id="{453031DB-0871-4B44-8BA0-CCE754DA64BA}" type="slidenum">
              <a:rPr lang="de-CH" sz="900" smtClean="0"/>
              <a:pPr/>
              <a:t>20</a:t>
            </a:fld>
            <a:endParaRPr lang="de-CH" sz="900" dirty="0"/>
          </a:p>
        </p:txBody>
      </p:sp>
    </p:spTree>
    <p:extLst>
      <p:ext uri="{BB962C8B-B14F-4D97-AF65-F5344CB8AC3E}">
        <p14:creationId xmlns:p14="http://schemas.microsoft.com/office/powerpoint/2010/main" val="371945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778BB0-B2FD-B042-2948-A8135900BE60}"/>
              </a:ext>
            </a:extLst>
          </p:cNvPr>
          <p:cNvSpPr/>
          <p:nvPr/>
        </p:nvSpPr>
        <p:spPr>
          <a:xfrm>
            <a:off x="7452320" y="123478"/>
            <a:ext cx="1386840" cy="69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5" name="Titre 3">
            <a:extLst>
              <a:ext uri="{FF2B5EF4-FFF2-40B4-BE49-F238E27FC236}">
                <a16:creationId xmlns:a16="http://schemas.microsoft.com/office/drawing/2014/main" id="{6D0D4684-4A7C-A886-4BBE-E99C4F009E44}"/>
              </a:ext>
            </a:extLst>
          </p:cNvPr>
          <p:cNvSpPr>
            <a:spLocks noGrp="1"/>
          </p:cNvSpPr>
          <p:nvPr>
            <p:ph type="ctrTitle"/>
          </p:nvPr>
        </p:nvSpPr>
        <p:spPr>
          <a:xfrm>
            <a:off x="548045" y="287207"/>
            <a:ext cx="8298755" cy="396875"/>
          </a:xfrm>
        </p:spPr>
        <p:txBody>
          <a:bodyPr>
            <a:noAutofit/>
          </a:bodyPr>
          <a:lstStyle/>
          <a:p>
            <a:pPr marL="285750" indent="-285750" algn="ctr">
              <a:buFont typeface="Wingdings" panose="05000000000000000000" pitchFamily="2" charset="2"/>
              <a:buChar char="Ø"/>
            </a:pPr>
            <a:r>
              <a:rPr lang="fr-CH" sz="1600" dirty="0"/>
              <a:t>Proposition de répartition des tâches entre le district et les communes (2/2)</a:t>
            </a:r>
          </a:p>
        </p:txBody>
      </p:sp>
      <p:graphicFrame>
        <p:nvGraphicFramePr>
          <p:cNvPr id="6" name="Tableau 5">
            <a:extLst>
              <a:ext uri="{FF2B5EF4-FFF2-40B4-BE49-F238E27FC236}">
                <a16:creationId xmlns:a16="http://schemas.microsoft.com/office/drawing/2014/main" id="{F857EF1A-307E-49C8-26D4-0CD17137191D}"/>
              </a:ext>
            </a:extLst>
          </p:cNvPr>
          <p:cNvGraphicFramePr>
            <a:graphicFrameLocks noGrp="1"/>
          </p:cNvGraphicFramePr>
          <p:nvPr>
            <p:extLst>
              <p:ext uri="{D42A27DB-BD31-4B8C-83A1-F6EECF244321}">
                <p14:modId xmlns:p14="http://schemas.microsoft.com/office/powerpoint/2010/main" val="2857577922"/>
              </p:ext>
            </p:extLst>
          </p:nvPr>
        </p:nvGraphicFramePr>
        <p:xfrm>
          <a:off x="1259632" y="948819"/>
          <a:ext cx="6768751" cy="4089428"/>
        </p:xfrm>
        <a:graphic>
          <a:graphicData uri="http://schemas.openxmlformats.org/drawingml/2006/table">
            <a:tbl>
              <a:tblPr firstRow="1" firstCol="1" bandRow="1"/>
              <a:tblGrid>
                <a:gridCol w="3331967">
                  <a:extLst>
                    <a:ext uri="{9D8B030D-6E8A-4147-A177-3AD203B41FA5}">
                      <a16:colId xmlns:a16="http://schemas.microsoft.com/office/drawing/2014/main" val="673053743"/>
                    </a:ext>
                  </a:extLst>
                </a:gridCol>
                <a:gridCol w="201787">
                  <a:extLst>
                    <a:ext uri="{9D8B030D-6E8A-4147-A177-3AD203B41FA5}">
                      <a16:colId xmlns:a16="http://schemas.microsoft.com/office/drawing/2014/main" val="4029447078"/>
                    </a:ext>
                  </a:extLst>
                </a:gridCol>
                <a:gridCol w="3234997">
                  <a:extLst>
                    <a:ext uri="{9D8B030D-6E8A-4147-A177-3AD203B41FA5}">
                      <a16:colId xmlns:a16="http://schemas.microsoft.com/office/drawing/2014/main" val="1836039634"/>
                    </a:ext>
                  </a:extLst>
                </a:gridCol>
              </a:tblGrid>
              <a:tr h="212111">
                <a:tc>
                  <a:txBody>
                    <a:bodyPr/>
                    <a:lstStyle/>
                    <a:p>
                      <a:pPr algn="ctr">
                        <a:lnSpc>
                          <a:spcPct val="107000"/>
                        </a:lnSpc>
                        <a:spcAft>
                          <a:spcPts val="80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District</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algn="ctr">
                        <a:lnSpc>
                          <a:spcPct val="107000"/>
                        </a:lnSpc>
                        <a:spcAft>
                          <a:spcPts val="800"/>
                        </a:spcAft>
                        <a:tabLst>
                          <a:tab pos="581025" algn="l"/>
                        </a:tabLst>
                      </a:pPr>
                      <a:r>
                        <a:rPr lang="fr-CH" sz="1400" b="1" kern="100">
                          <a:effectLst/>
                          <a:latin typeface="NeueSans Pro Light" pitchFamily="2" charset="0"/>
                          <a:ea typeface="Calibri" panose="020F0502020204030204" pitchFamily="34" charset="0"/>
                          <a:cs typeface="Times New Roman" panose="02020603050405020304" pitchFamily="18" charset="0"/>
                        </a:rPr>
                        <a:t> </a:t>
                      </a:r>
                      <a:endParaRPr lang="fr-CH"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80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Communes</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2CC"/>
                    </a:solidFill>
                  </a:tcPr>
                </a:tc>
                <a:extLst>
                  <a:ext uri="{0D108BD9-81ED-4DB2-BD59-A6C34878D82A}">
                    <a16:rowId xmlns:a16="http://schemas.microsoft.com/office/drawing/2014/main" val="3300757433"/>
                  </a:ext>
                </a:extLst>
              </a:tr>
              <a:tr h="445987">
                <a:tc gridSpan="3">
                  <a:txBody>
                    <a:bodyPr/>
                    <a:lstStyle/>
                    <a:p>
                      <a:pPr algn="ctr">
                        <a:lnSpc>
                          <a:spcPct val="100000"/>
                        </a:lnSpc>
                        <a:spcAft>
                          <a:spcPts val="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Services</a:t>
                      </a:r>
                      <a:r>
                        <a:rPr lang="fr-CH" sz="1400" b="1" kern="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 </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Transport, bénévolat, habitat, accompagnement</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713619989"/>
                  </a:ext>
                </a:extLst>
              </a:tr>
              <a:tr h="371640">
                <a:tc>
                  <a:txBody>
                    <a:bodyPr/>
                    <a:lstStyle/>
                    <a:p>
                      <a:pPr algn="just">
                        <a:lnSpc>
                          <a:spcPct val="107000"/>
                        </a:lnSpc>
                        <a:spcAft>
                          <a:spcPts val="800"/>
                        </a:spcAft>
                        <a:tabLst>
                          <a:tab pos="581025" algn="l"/>
                        </a:tabLst>
                      </a:pPr>
                      <a:r>
                        <a:rPr lang="fr-CH" sz="1100" kern="100" dirty="0">
                          <a:effectLst/>
                          <a:latin typeface="NeueSans Pro Light" pitchFamily="2" charset="0"/>
                          <a:ea typeface="Calibri" panose="020F0502020204030204" pitchFamily="34" charset="0"/>
                          <a:cs typeface="Times New Roman" panose="02020603050405020304" pitchFamily="18" charset="0"/>
                        </a:rPr>
                        <a:t>Transport (développement de l’offre de transport à l’échelle du district)</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4">
                  <a:txBody>
                    <a:bodyPr/>
                    <a:lstStyle/>
                    <a:p>
                      <a:pPr algn="ctr">
                        <a:lnSpc>
                          <a:spcPct val="107000"/>
                        </a:lnSpc>
                        <a:spcAft>
                          <a:spcPts val="800"/>
                        </a:spcAft>
                        <a:tabLst>
                          <a:tab pos="581025" algn="l"/>
                        </a:tabLst>
                      </a:pPr>
                      <a:r>
                        <a:rPr lang="fr-CH" sz="1100" b="1" kern="100">
                          <a:effectLst/>
                          <a:latin typeface="NeueSans Pro Light" pitchFamily="2" charset="0"/>
                          <a:ea typeface="Calibri" panose="020F0502020204030204" pitchFamily="34" charset="0"/>
                          <a:cs typeface="Times New Roman" panose="02020603050405020304" pitchFamily="18" charset="0"/>
                        </a:rPr>
                        <a:t> </a:t>
                      </a:r>
                      <a:endParaRPr lang="fr-CH"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Aft>
                          <a:spcPts val="800"/>
                        </a:spcAft>
                        <a:tabLst>
                          <a:tab pos="581025" algn="l"/>
                        </a:tabLst>
                      </a:pPr>
                      <a:r>
                        <a:rPr lang="fr-CH" sz="1100" kern="100" dirty="0">
                          <a:effectLst/>
                          <a:latin typeface="NeueSans Pro Light" pitchFamily="2" charset="0"/>
                          <a:ea typeface="Calibri" panose="020F0502020204030204" pitchFamily="34" charset="0"/>
                          <a:cs typeface="Times New Roman" panose="02020603050405020304" pitchFamily="18" charset="0"/>
                        </a:rPr>
                        <a:t>Transport (développement de l’offre de transport au sein de la Commune)</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8017315"/>
                  </a:ext>
                </a:extLst>
              </a:tr>
              <a:tr h="561401">
                <a:tc>
                  <a:txBody>
                    <a:bodyPr/>
                    <a:lstStyle/>
                    <a:p>
                      <a:pPr algn="just">
                        <a:lnSpc>
                          <a:spcPct val="107000"/>
                        </a:lnSpc>
                        <a:spcAft>
                          <a:spcPts val="800"/>
                        </a:spcAft>
                        <a:tabLst>
                          <a:tab pos="581025" algn="l"/>
                        </a:tabLst>
                      </a:pPr>
                      <a:r>
                        <a:rPr lang="fr-CH" sz="1100" kern="100" dirty="0">
                          <a:effectLst/>
                          <a:latin typeface="NeueSans Pro Light" pitchFamily="2" charset="0"/>
                          <a:ea typeface="Calibri" panose="020F0502020204030204" pitchFamily="34" charset="0"/>
                          <a:cs typeface="Times New Roman" panose="02020603050405020304" pitchFamily="18" charset="0"/>
                        </a:rPr>
                        <a:t>Services à la population (aide au ménage, accompagnement, etc.)</a:t>
                      </a:r>
                      <a:r>
                        <a:rPr lang="fr-CH" sz="1100" kern="100" dirty="0">
                          <a:effectLst/>
                          <a:latin typeface="Cambria" panose="02040503050406030204" pitchFamily="18" charset="0"/>
                          <a:ea typeface="Calibri" panose="020F0502020204030204" pitchFamily="34" charset="0"/>
                          <a:cs typeface="Cambria" panose="02040503050406030204" pitchFamily="18" charset="0"/>
                        </a:rPr>
                        <a:t> </a:t>
                      </a:r>
                      <a:r>
                        <a:rPr lang="fr-CH" sz="1100" kern="100" dirty="0">
                          <a:effectLst/>
                          <a:latin typeface="NeueSans Pro Light" pitchFamily="2" charset="0"/>
                          <a:ea typeface="Calibri" panose="020F0502020204030204" pitchFamily="34" charset="0"/>
                          <a:cs typeface="Times New Roman" panose="02020603050405020304" pitchFamily="18" charset="0"/>
                        </a:rPr>
                        <a:t>: contrat de prestations avec tiers</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fr-CH"/>
                    </a:p>
                  </a:txBody>
                  <a:tcPr/>
                </a:tc>
                <a:tc>
                  <a:txBody>
                    <a:bodyPr/>
                    <a:lstStyle/>
                    <a:p>
                      <a:pPr algn="just">
                        <a:lnSpc>
                          <a:spcPct val="107000"/>
                        </a:lnSpc>
                        <a:spcAft>
                          <a:spcPts val="800"/>
                        </a:spcAft>
                        <a:tabLst>
                          <a:tab pos="581025" algn="l"/>
                        </a:tabLst>
                      </a:pPr>
                      <a:r>
                        <a:rPr lang="fr-CH" sz="1100" b="1" kern="100" dirty="0">
                          <a:effectLst/>
                          <a:latin typeface="NeueSans Pro Light" pitchFamily="2" charset="0"/>
                          <a:ea typeface="Calibri" panose="020F0502020204030204" pitchFamily="34" charset="0"/>
                          <a:cs typeface="Times New Roman" panose="02020603050405020304" pitchFamily="18" charset="0"/>
                        </a:rPr>
                        <a:t> </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44990205"/>
                  </a:ext>
                </a:extLst>
              </a:tr>
              <a:tr h="371640">
                <a:tc>
                  <a:txBody>
                    <a:bodyPr/>
                    <a:lstStyle/>
                    <a:p>
                      <a:pPr algn="just">
                        <a:lnSpc>
                          <a:spcPct val="107000"/>
                        </a:lnSpc>
                        <a:spcAft>
                          <a:spcPts val="800"/>
                        </a:spcAft>
                        <a:tabLst>
                          <a:tab pos="581025" algn="l"/>
                        </a:tabLst>
                      </a:pPr>
                      <a:r>
                        <a:rPr lang="fr-CH" sz="1100" kern="100">
                          <a:effectLst/>
                          <a:latin typeface="NeueSans Pro Light" pitchFamily="2" charset="0"/>
                          <a:ea typeface="Calibri" panose="020F0502020204030204" pitchFamily="34" charset="0"/>
                          <a:cs typeface="Times New Roman" panose="02020603050405020304" pitchFamily="18" charset="0"/>
                        </a:rPr>
                        <a:t>Service d’entraide bénévole (développement d’un service d’entraide à l’échelle du district)</a:t>
                      </a:r>
                      <a:endParaRPr lang="fr-CH"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fr-CH"/>
                    </a:p>
                  </a:txBody>
                  <a:tcPr/>
                </a:tc>
                <a:tc>
                  <a:txBody>
                    <a:bodyPr/>
                    <a:lstStyle/>
                    <a:p>
                      <a:pPr algn="just">
                        <a:lnSpc>
                          <a:spcPct val="107000"/>
                        </a:lnSpc>
                        <a:spcAft>
                          <a:spcPts val="800"/>
                        </a:spcAft>
                        <a:tabLst>
                          <a:tab pos="581025" algn="l"/>
                        </a:tabLst>
                      </a:pPr>
                      <a:r>
                        <a:rPr lang="fr-CH" sz="1100" kern="100" dirty="0">
                          <a:effectLst/>
                          <a:latin typeface="NeueSans Pro Light" pitchFamily="2" charset="0"/>
                          <a:ea typeface="Calibri" panose="020F0502020204030204" pitchFamily="34" charset="0"/>
                          <a:cs typeface="Times New Roman" panose="02020603050405020304" pitchFamily="18" charset="0"/>
                        </a:rPr>
                        <a:t>Service d’entraide bénévole à l’échelle communale (visites à domicile</a:t>
                      </a:r>
                      <a:r>
                        <a:rPr lang="fr-CH" sz="1100" kern="100" dirty="0">
                          <a:effectLst/>
                          <a:latin typeface="Cambria" panose="02040503050406030204" pitchFamily="18" charset="0"/>
                          <a:ea typeface="Calibri" panose="020F0502020204030204" pitchFamily="34" charset="0"/>
                          <a:cs typeface="Cambria" panose="02040503050406030204" pitchFamily="18" charset="0"/>
                        </a:rPr>
                        <a:t> </a:t>
                      </a:r>
                      <a:r>
                        <a:rPr lang="fr-CH" sz="1100" kern="100" dirty="0">
                          <a:effectLst/>
                          <a:latin typeface="NeueSans Pro Light" pitchFamily="2" charset="0"/>
                          <a:ea typeface="Calibri" panose="020F0502020204030204" pitchFamily="34" charset="0"/>
                          <a:cs typeface="Times New Roman" panose="02020603050405020304" pitchFamily="18" charset="0"/>
                        </a:rPr>
                        <a:t>: ex. </a:t>
                      </a:r>
                      <a:r>
                        <a:rPr lang="fr-CH" sz="1100" kern="100" dirty="0" err="1">
                          <a:effectLst/>
                          <a:latin typeface="NeueSans Pro Light" pitchFamily="2" charset="0"/>
                          <a:ea typeface="Calibri" panose="020F0502020204030204" pitchFamily="34" charset="0"/>
                          <a:cs typeface="Times New Roman" panose="02020603050405020304" pitchFamily="18" charset="0"/>
                        </a:rPr>
                        <a:t>Cugy</a:t>
                      </a:r>
                      <a:r>
                        <a:rPr lang="fr-CH" sz="1100" kern="100" dirty="0">
                          <a:effectLst/>
                          <a:latin typeface="NeueSans Pro Light" pitchFamily="2" charset="0"/>
                          <a:ea typeface="Calibri" panose="020F0502020204030204" pitchFamily="34" charset="0"/>
                          <a:cs typeface="Times New Roman" panose="02020603050405020304" pitchFamily="18" charset="0"/>
                        </a:rPr>
                        <a:t>)</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6743663"/>
                  </a:ext>
                </a:extLst>
              </a:tr>
              <a:tr h="371640">
                <a:tc>
                  <a:txBody>
                    <a:bodyPr/>
                    <a:lstStyle/>
                    <a:p>
                      <a:pPr algn="just">
                        <a:lnSpc>
                          <a:spcPct val="107000"/>
                        </a:lnSpc>
                        <a:spcAft>
                          <a:spcPts val="800"/>
                        </a:spcAft>
                        <a:tabLst>
                          <a:tab pos="581025" algn="l"/>
                        </a:tabLst>
                      </a:pPr>
                      <a:r>
                        <a:rPr lang="fr-CH" sz="1100" kern="100">
                          <a:solidFill>
                            <a:srgbClr val="000000"/>
                          </a:solidFill>
                          <a:effectLst/>
                          <a:latin typeface="NeueSans Pro Light" pitchFamily="2" charset="0"/>
                          <a:ea typeface="Calibri" panose="020F0502020204030204" pitchFamily="34" charset="0"/>
                          <a:cs typeface="Times New Roman" panose="02020603050405020304" pitchFamily="18" charset="0"/>
                        </a:rPr>
                        <a:t>Logement (conseils pour l’adaptation du logement ou nouvelles infrastructures, etc.)</a:t>
                      </a:r>
                      <a:endParaRPr lang="fr-CH"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vMerge="1">
                  <a:txBody>
                    <a:bodyPr/>
                    <a:lstStyle/>
                    <a:p>
                      <a:endParaRPr lang="fr-CH"/>
                    </a:p>
                  </a:txBody>
                  <a:tcPr/>
                </a:tc>
                <a:tc>
                  <a:txBody>
                    <a:bodyPr/>
                    <a:lstStyle/>
                    <a:p>
                      <a:pPr algn="just">
                        <a:lnSpc>
                          <a:spcPct val="107000"/>
                        </a:lnSpc>
                        <a:spcAft>
                          <a:spcPts val="800"/>
                        </a:spcAft>
                        <a:tabLst>
                          <a:tab pos="581025" algn="l"/>
                        </a:tabLst>
                      </a:pPr>
                      <a:r>
                        <a:rPr lang="fr-CH" sz="1100" kern="100" dirty="0">
                          <a:solidFill>
                            <a:srgbClr val="000000"/>
                          </a:solidFill>
                          <a:effectLst/>
                          <a:latin typeface="NeueSans Pro Light" pitchFamily="2" charset="0"/>
                          <a:ea typeface="Calibri" panose="020F0502020204030204" pitchFamily="34" charset="0"/>
                          <a:cs typeface="Times New Roman" panose="02020603050405020304" pitchFamily="18" charset="0"/>
                        </a:rPr>
                        <a:t>Logement (nouvelles infrastructures, appartements protégés)</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0538291"/>
                  </a:ext>
                </a:extLst>
              </a:tr>
              <a:tr h="212111">
                <a:tc gridSpan="3">
                  <a:txBody>
                    <a:bodyPr/>
                    <a:lstStyle/>
                    <a:p>
                      <a:pPr algn="ctr">
                        <a:lnSpc>
                          <a:spcPct val="107000"/>
                        </a:lnSpc>
                        <a:spcAft>
                          <a:spcPts val="80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Urbanisme &amp; aménagement du territoire</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899538339"/>
                  </a:ext>
                </a:extLst>
              </a:tr>
              <a:tr h="371640">
                <a:tc>
                  <a:txBody>
                    <a:bodyPr/>
                    <a:lstStyle/>
                    <a:p>
                      <a:pPr algn="just">
                        <a:lnSpc>
                          <a:spcPct val="107000"/>
                        </a:lnSpc>
                        <a:spcAft>
                          <a:spcPts val="800"/>
                        </a:spcAft>
                        <a:tabLst>
                          <a:tab pos="581025" algn="l"/>
                        </a:tabLst>
                      </a:pPr>
                      <a:r>
                        <a:rPr lang="fr-CH" sz="1100" kern="100" dirty="0">
                          <a:solidFill>
                            <a:srgbClr val="000000"/>
                          </a:solidFill>
                          <a:effectLst/>
                          <a:latin typeface="NeueSans Pro Light" pitchFamily="2" charset="0"/>
                          <a:ea typeface="Calibri" panose="020F0502020204030204" pitchFamily="34" charset="0"/>
                          <a:cs typeface="Times New Roman" panose="02020603050405020304" pitchFamily="18" charset="0"/>
                        </a:rPr>
                        <a:t>Mise à disposition d’outils à disposition des communes (ex. pour un diagnostic local)</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800"/>
                        </a:spcAft>
                        <a:tabLst>
                          <a:tab pos="581025" algn="l"/>
                        </a:tabLst>
                      </a:pPr>
                      <a:r>
                        <a:rPr lang="fr-CH" sz="1100" kern="100">
                          <a:effectLst/>
                          <a:latin typeface="NeueSans Pro Light" pitchFamily="2" charset="0"/>
                          <a:ea typeface="Calibri" panose="020F0502020204030204" pitchFamily="34" charset="0"/>
                          <a:cs typeface="Times New Roman" panose="02020603050405020304" pitchFamily="18" charset="0"/>
                        </a:rPr>
                        <a:t> </a:t>
                      </a:r>
                      <a:endParaRPr lang="fr-CH"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800"/>
                        </a:spcAft>
                        <a:tabLst>
                          <a:tab pos="581025" algn="l"/>
                        </a:tabLst>
                      </a:pPr>
                      <a:r>
                        <a:rPr lang="fr-CH" sz="1100" kern="100" dirty="0">
                          <a:solidFill>
                            <a:srgbClr val="000000"/>
                          </a:solidFill>
                          <a:effectLst/>
                          <a:latin typeface="NeueSans Pro Light" pitchFamily="2" charset="0"/>
                          <a:ea typeface="Calibri" panose="020F0502020204030204" pitchFamily="34" charset="0"/>
                          <a:cs typeface="Times New Roman" panose="02020603050405020304" pitchFamily="18" charset="0"/>
                        </a:rPr>
                        <a:t>Adaptation de l’espace public et de l’infrastructure</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57795177"/>
                  </a:ext>
                </a:extLst>
              </a:tr>
              <a:tr h="212111">
                <a:tc gridSpan="3">
                  <a:txBody>
                    <a:bodyPr/>
                    <a:lstStyle/>
                    <a:p>
                      <a:pPr algn="ctr">
                        <a:lnSpc>
                          <a:spcPct val="107000"/>
                        </a:lnSpc>
                        <a:spcAft>
                          <a:spcPts val="800"/>
                        </a:spcAft>
                        <a:tabLst>
                          <a:tab pos="581025" algn="l"/>
                        </a:tabLst>
                      </a:pPr>
                      <a:r>
                        <a:rPr lang="fr-CH" sz="1400" b="1" kern="100" dirty="0">
                          <a:solidFill>
                            <a:srgbClr val="000000"/>
                          </a:solidFill>
                          <a:effectLst/>
                          <a:latin typeface="NeueSans Pro Light" pitchFamily="2" charset="0"/>
                          <a:ea typeface="Calibri" panose="020F0502020204030204" pitchFamily="34" charset="0"/>
                          <a:cs typeface="Times New Roman" panose="02020603050405020304" pitchFamily="18" charset="0"/>
                        </a:rPr>
                        <a:t>Autres</a:t>
                      </a:r>
                      <a:endParaRPr lang="fr-CH"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3150883674"/>
                  </a:ext>
                </a:extLst>
              </a:tr>
              <a:tr h="940922">
                <a:tc>
                  <a:txBody>
                    <a:bodyPr/>
                    <a:lstStyle/>
                    <a:p>
                      <a:pPr algn="just">
                        <a:lnSpc>
                          <a:spcPct val="107000"/>
                        </a:lnSpc>
                        <a:spcAft>
                          <a:spcPts val="800"/>
                        </a:spcAft>
                        <a:tabLst>
                          <a:tab pos="581025" algn="l"/>
                        </a:tabLst>
                      </a:pPr>
                      <a:r>
                        <a:rPr lang="fr-CH" sz="1200" kern="100">
                          <a:effectLst/>
                          <a:latin typeface="NeueSans Pro Light" pitchFamily="2" charset="0"/>
                          <a:ea typeface="Calibri" panose="020F0502020204030204" pitchFamily="34" charset="0"/>
                          <a:cs typeface="Times New Roman" panose="02020603050405020304" pitchFamily="18" charset="0"/>
                        </a:rPr>
                        <a:t> </a:t>
                      </a:r>
                      <a:endParaRPr lang="fr-CH"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800"/>
                        </a:spcAft>
                        <a:tabLst>
                          <a:tab pos="581025" algn="l"/>
                        </a:tabLst>
                      </a:pPr>
                      <a:r>
                        <a:rPr lang="fr-CH" sz="1200" kern="100">
                          <a:effectLst/>
                          <a:latin typeface="NeueSans Pro Light" pitchFamily="2" charset="0"/>
                          <a:ea typeface="Calibri" panose="020F0502020204030204" pitchFamily="34" charset="0"/>
                          <a:cs typeface="Times New Roman" panose="02020603050405020304" pitchFamily="18" charset="0"/>
                        </a:rPr>
                        <a:t> </a:t>
                      </a:r>
                      <a:endParaRPr lang="fr-CH"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800"/>
                        </a:spcAft>
                        <a:tabLst>
                          <a:tab pos="581025" algn="l"/>
                        </a:tabLst>
                      </a:pPr>
                      <a:r>
                        <a:rPr lang="fr-CH" sz="1100" kern="100" dirty="0">
                          <a:solidFill>
                            <a:srgbClr val="000000"/>
                          </a:solidFill>
                          <a:effectLst/>
                          <a:latin typeface="NeueSans Pro Light" pitchFamily="2" charset="0"/>
                          <a:ea typeface="Calibri" panose="020F0502020204030204" pitchFamily="34" charset="0"/>
                          <a:cs typeface="Times New Roman" panose="02020603050405020304" pitchFamily="18" charset="0"/>
                        </a:rPr>
                        <a:t>Toute autre initiative des communes (par exemple, développement d’un marché hebdomadaire pour combler le manque de magasin/épicerie au sein d’une commune et favoriser le lien social entre les citoyens, etc.)</a:t>
                      </a:r>
                      <a:endParaRPr lang="fr-CH"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394" marR="4239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08718575"/>
                  </a:ext>
                </a:extLst>
              </a:tr>
            </a:tbl>
          </a:graphicData>
        </a:graphic>
      </p:graphicFrame>
      <p:sp>
        <p:nvSpPr>
          <p:cNvPr id="8" name="Espace réservé du numéro de diapositive 7">
            <a:extLst>
              <a:ext uri="{FF2B5EF4-FFF2-40B4-BE49-F238E27FC236}">
                <a16:creationId xmlns:a16="http://schemas.microsoft.com/office/drawing/2014/main" id="{D498C96C-861C-A0C0-02DB-33DB3576AFB6}"/>
              </a:ext>
            </a:extLst>
          </p:cNvPr>
          <p:cNvSpPr>
            <a:spLocks noGrp="1"/>
          </p:cNvSpPr>
          <p:nvPr>
            <p:ph type="sldNum" sz="quarter" idx="15"/>
          </p:nvPr>
        </p:nvSpPr>
        <p:spPr>
          <a:xfrm>
            <a:off x="8316416" y="4768022"/>
            <a:ext cx="936104" cy="252000"/>
          </a:xfrm>
        </p:spPr>
        <p:txBody>
          <a:bodyPr/>
          <a:lstStyle/>
          <a:p>
            <a:r>
              <a:rPr lang="de-CH" sz="1000" dirty="0"/>
              <a:t>Page </a:t>
            </a:r>
            <a:fld id="{453031DB-0871-4B44-8BA0-CCE754DA64BA}" type="slidenum">
              <a:rPr lang="de-CH" sz="1000" smtClean="0"/>
              <a:pPr/>
              <a:t>21</a:t>
            </a:fld>
            <a:endParaRPr lang="de-CH" sz="1000" dirty="0"/>
          </a:p>
        </p:txBody>
      </p:sp>
    </p:spTree>
    <p:extLst>
      <p:ext uri="{BB962C8B-B14F-4D97-AF65-F5344CB8AC3E}">
        <p14:creationId xmlns:p14="http://schemas.microsoft.com/office/powerpoint/2010/main" val="194600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62CBF-F338-936B-84D3-E24F81AAC1F2}"/>
              </a:ext>
            </a:extLst>
          </p:cNvPr>
          <p:cNvSpPr>
            <a:spLocks noGrp="1"/>
          </p:cNvSpPr>
          <p:nvPr>
            <p:ph type="ctrTitle"/>
          </p:nvPr>
        </p:nvSpPr>
        <p:spPr>
          <a:xfrm>
            <a:off x="1619672" y="444052"/>
            <a:ext cx="6120000" cy="396000"/>
          </a:xfrm>
        </p:spPr>
        <p:txBody>
          <a:bodyPr/>
          <a:lstStyle/>
          <a:p>
            <a:r>
              <a:rPr lang="fr-CH" i="1" dirty="0"/>
              <a:t>«Bien vieillir en Broye» 2024-2025</a:t>
            </a:r>
          </a:p>
        </p:txBody>
      </p:sp>
      <p:sp>
        <p:nvSpPr>
          <p:cNvPr id="4" name="Espace réservé du numéro de diapositive 3">
            <a:extLst>
              <a:ext uri="{FF2B5EF4-FFF2-40B4-BE49-F238E27FC236}">
                <a16:creationId xmlns:a16="http://schemas.microsoft.com/office/drawing/2014/main" id="{E8019540-EE30-AADE-FEE6-0EB79349754D}"/>
              </a:ext>
            </a:extLst>
          </p:cNvPr>
          <p:cNvSpPr>
            <a:spLocks noGrp="1"/>
          </p:cNvSpPr>
          <p:nvPr>
            <p:ph type="sldNum" sz="quarter" idx="15"/>
          </p:nvPr>
        </p:nvSpPr>
        <p:spPr>
          <a:xfrm>
            <a:off x="8316416" y="4803998"/>
            <a:ext cx="936104" cy="252000"/>
          </a:xfrm>
        </p:spPr>
        <p:txBody>
          <a:bodyPr/>
          <a:lstStyle/>
          <a:p>
            <a:r>
              <a:rPr lang="de-CH" sz="1000" dirty="0"/>
              <a:t>Page </a:t>
            </a:r>
            <a:fld id="{453031DB-0871-4B44-8BA0-CCE754DA64BA}" type="slidenum">
              <a:rPr lang="de-CH" sz="1000" smtClean="0"/>
              <a:pPr/>
              <a:t>22</a:t>
            </a:fld>
            <a:endParaRPr lang="de-CH" sz="1000" dirty="0"/>
          </a:p>
        </p:txBody>
      </p:sp>
      <p:sp>
        <p:nvSpPr>
          <p:cNvPr id="7" name="ZoneTexte 6">
            <a:extLst>
              <a:ext uri="{FF2B5EF4-FFF2-40B4-BE49-F238E27FC236}">
                <a16:creationId xmlns:a16="http://schemas.microsoft.com/office/drawing/2014/main" id="{9B4D822B-DAF8-C0F1-E856-98D019D2074F}"/>
              </a:ext>
            </a:extLst>
          </p:cNvPr>
          <p:cNvSpPr txBox="1"/>
          <p:nvPr/>
        </p:nvSpPr>
        <p:spPr>
          <a:xfrm>
            <a:off x="1403648" y="987574"/>
            <a:ext cx="5472608"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CH" dirty="0"/>
              <a:t>Structure – Organisation</a:t>
            </a:r>
          </a:p>
          <a:p>
            <a:pPr algn="ctr"/>
            <a:r>
              <a:rPr lang="fr-CH" sz="1000" dirty="0"/>
              <a:t>Composition de la commission / Mission </a:t>
            </a:r>
          </a:p>
          <a:p>
            <a:pPr algn="ctr"/>
            <a:r>
              <a:rPr lang="fr-CH" sz="1000" dirty="0"/>
              <a:t>Cahier des charges et processus décisionnel </a:t>
            </a:r>
          </a:p>
          <a:p>
            <a:pPr algn="ctr"/>
            <a:r>
              <a:rPr lang="fr-CH" sz="1000" dirty="0"/>
              <a:t>Budget / Secrétariat et soutien</a:t>
            </a:r>
          </a:p>
        </p:txBody>
      </p:sp>
      <p:sp>
        <p:nvSpPr>
          <p:cNvPr id="9" name="Flèche : pentagone 8">
            <a:extLst>
              <a:ext uri="{FF2B5EF4-FFF2-40B4-BE49-F238E27FC236}">
                <a16:creationId xmlns:a16="http://schemas.microsoft.com/office/drawing/2014/main" id="{548E3540-4922-FD95-C928-4AC9A827AF33}"/>
              </a:ext>
            </a:extLst>
          </p:cNvPr>
          <p:cNvSpPr/>
          <p:nvPr/>
        </p:nvSpPr>
        <p:spPr>
          <a:xfrm rot="5400000">
            <a:off x="852424" y="2500996"/>
            <a:ext cx="2700300" cy="1597852"/>
          </a:xfrm>
          <a:prstGeom prst="homePlate">
            <a:avLst/>
          </a:prstGeom>
          <a:solidFill>
            <a:schemeClr val="bg2">
              <a:lumMod val="95000"/>
            </a:schemeClr>
          </a:solidFill>
          <a:ln>
            <a:solidFill>
              <a:schemeClr val="accent5">
                <a:lumMod val="50000"/>
              </a:schemeClr>
            </a:solidFill>
          </a:ln>
        </p:spPr>
        <p:style>
          <a:lnRef idx="1">
            <a:schemeClr val="accent3"/>
          </a:lnRef>
          <a:fillRef idx="3">
            <a:schemeClr val="accent3"/>
          </a:fillRef>
          <a:effectRef idx="2">
            <a:schemeClr val="accent3"/>
          </a:effectRef>
          <a:fontRef idx="minor">
            <a:schemeClr val="lt1"/>
          </a:fontRef>
        </p:style>
        <p:txBody>
          <a:bodyPr vert="vert270" rtlCol="0" anchor="ctr"/>
          <a:lstStyle/>
          <a:p>
            <a:pPr algn="ctr"/>
            <a:r>
              <a:rPr lang="fr-CH" dirty="0">
                <a:solidFill>
                  <a:schemeClr val="tx1"/>
                </a:solidFill>
              </a:rPr>
              <a:t>Informer</a:t>
            </a:r>
            <a:r>
              <a:rPr lang="fr-CH" dirty="0"/>
              <a:t> </a:t>
            </a:r>
            <a:r>
              <a:rPr lang="fr-CH" dirty="0">
                <a:solidFill>
                  <a:schemeClr val="tx1"/>
                </a:solidFill>
              </a:rPr>
              <a:t>et</a:t>
            </a:r>
            <a:r>
              <a:rPr lang="fr-CH" dirty="0"/>
              <a:t> </a:t>
            </a:r>
            <a:r>
              <a:rPr lang="fr-CH" dirty="0">
                <a:solidFill>
                  <a:schemeClr val="tx1"/>
                </a:solidFill>
              </a:rPr>
              <a:t>Coordonner</a:t>
            </a:r>
          </a:p>
        </p:txBody>
      </p:sp>
      <p:sp>
        <p:nvSpPr>
          <p:cNvPr id="10" name="Flèche : pentagone 9">
            <a:extLst>
              <a:ext uri="{FF2B5EF4-FFF2-40B4-BE49-F238E27FC236}">
                <a16:creationId xmlns:a16="http://schemas.microsoft.com/office/drawing/2014/main" id="{C2AF3CB0-74EA-514B-B0C1-0D9E6BF1AE6D}"/>
              </a:ext>
            </a:extLst>
          </p:cNvPr>
          <p:cNvSpPr/>
          <p:nvPr/>
        </p:nvSpPr>
        <p:spPr>
          <a:xfrm rot="5400000">
            <a:off x="2782964" y="2494068"/>
            <a:ext cx="2700300" cy="1597852"/>
          </a:xfrm>
          <a:prstGeom prst="homePlate">
            <a:avLst/>
          </a:prstGeom>
          <a:solidFill>
            <a:schemeClr val="bg2">
              <a:lumMod val="75000"/>
            </a:schemeClr>
          </a:solidFill>
          <a:ln>
            <a:solidFill>
              <a:schemeClr val="accent5">
                <a:lumMod val="50000"/>
              </a:schemeClr>
            </a:solidFill>
          </a:ln>
        </p:spPr>
        <p:style>
          <a:lnRef idx="1">
            <a:schemeClr val="accent3"/>
          </a:lnRef>
          <a:fillRef idx="3">
            <a:schemeClr val="accent3"/>
          </a:fillRef>
          <a:effectRef idx="2">
            <a:schemeClr val="accent3"/>
          </a:effectRef>
          <a:fontRef idx="minor">
            <a:schemeClr val="lt1"/>
          </a:fontRef>
        </p:style>
        <p:txBody>
          <a:bodyPr vert="vert270" rtlCol="0" anchor="ctr"/>
          <a:lstStyle/>
          <a:p>
            <a:pPr algn="ctr"/>
            <a:r>
              <a:rPr lang="fr-CH" dirty="0">
                <a:solidFill>
                  <a:schemeClr val="tx1"/>
                </a:solidFill>
              </a:rPr>
              <a:t>Développer des d’actions spécifiques</a:t>
            </a:r>
          </a:p>
        </p:txBody>
      </p:sp>
      <p:sp>
        <p:nvSpPr>
          <p:cNvPr id="11" name="Flèche : pentagone 10">
            <a:extLst>
              <a:ext uri="{FF2B5EF4-FFF2-40B4-BE49-F238E27FC236}">
                <a16:creationId xmlns:a16="http://schemas.microsoft.com/office/drawing/2014/main" id="{CF5C7F58-FA8A-0204-C6B7-1A475A90E9BC}"/>
              </a:ext>
            </a:extLst>
          </p:cNvPr>
          <p:cNvSpPr/>
          <p:nvPr/>
        </p:nvSpPr>
        <p:spPr>
          <a:xfrm rot="5400000">
            <a:off x="4727180" y="2517317"/>
            <a:ext cx="2700300" cy="1597852"/>
          </a:xfrm>
          <a:prstGeom prst="homePlate">
            <a:avLst/>
          </a:prstGeom>
          <a:solidFill>
            <a:schemeClr val="accent2">
              <a:lumMod val="40000"/>
              <a:lumOff val="60000"/>
            </a:schemeClr>
          </a:solidFill>
          <a:ln>
            <a:solidFill>
              <a:schemeClr val="accent5">
                <a:lumMod val="50000"/>
              </a:schemeClr>
            </a:solidFill>
          </a:ln>
        </p:spPr>
        <p:style>
          <a:lnRef idx="1">
            <a:schemeClr val="accent3"/>
          </a:lnRef>
          <a:fillRef idx="3">
            <a:schemeClr val="accent3"/>
          </a:fillRef>
          <a:effectRef idx="2">
            <a:schemeClr val="accent3"/>
          </a:effectRef>
          <a:fontRef idx="minor">
            <a:schemeClr val="lt1"/>
          </a:fontRef>
        </p:style>
        <p:txBody>
          <a:bodyPr vert="vert270" rtlCol="0" anchor="ctr"/>
          <a:lstStyle/>
          <a:p>
            <a:pPr algn="ctr"/>
            <a:r>
              <a:rPr lang="fr-CH" sz="1700" dirty="0">
                <a:solidFill>
                  <a:schemeClr val="tx1"/>
                </a:solidFill>
              </a:rPr>
              <a:t>Accompagner</a:t>
            </a:r>
            <a:r>
              <a:rPr lang="fr-CH" dirty="0">
                <a:solidFill>
                  <a:schemeClr val="tx1"/>
                </a:solidFill>
              </a:rPr>
              <a:t> les communes</a:t>
            </a:r>
          </a:p>
        </p:txBody>
      </p:sp>
      <p:sp>
        <p:nvSpPr>
          <p:cNvPr id="12" name="Heptagone 11">
            <a:extLst>
              <a:ext uri="{FF2B5EF4-FFF2-40B4-BE49-F238E27FC236}">
                <a16:creationId xmlns:a16="http://schemas.microsoft.com/office/drawing/2014/main" id="{E1937736-36DC-6AE8-1034-4BDD0173CC9F}"/>
              </a:ext>
            </a:extLst>
          </p:cNvPr>
          <p:cNvSpPr/>
          <p:nvPr/>
        </p:nvSpPr>
        <p:spPr>
          <a:xfrm>
            <a:off x="1878538" y="2211710"/>
            <a:ext cx="504056" cy="4320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1</a:t>
            </a:r>
          </a:p>
        </p:txBody>
      </p:sp>
      <p:sp>
        <p:nvSpPr>
          <p:cNvPr id="13" name="Heptagone 12">
            <a:extLst>
              <a:ext uri="{FF2B5EF4-FFF2-40B4-BE49-F238E27FC236}">
                <a16:creationId xmlns:a16="http://schemas.microsoft.com/office/drawing/2014/main" id="{D6031286-D000-F731-5A8B-B23E24FD4C70}"/>
              </a:ext>
            </a:extLst>
          </p:cNvPr>
          <p:cNvSpPr/>
          <p:nvPr/>
        </p:nvSpPr>
        <p:spPr>
          <a:xfrm>
            <a:off x="3887924" y="2211710"/>
            <a:ext cx="504056" cy="4320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2</a:t>
            </a:r>
          </a:p>
        </p:txBody>
      </p:sp>
      <p:sp>
        <p:nvSpPr>
          <p:cNvPr id="14" name="Heptagone 13">
            <a:extLst>
              <a:ext uri="{FF2B5EF4-FFF2-40B4-BE49-F238E27FC236}">
                <a16:creationId xmlns:a16="http://schemas.microsoft.com/office/drawing/2014/main" id="{C18617BB-18E9-5489-D8D6-5DC2EA3D7EF4}"/>
              </a:ext>
            </a:extLst>
          </p:cNvPr>
          <p:cNvSpPr/>
          <p:nvPr/>
        </p:nvSpPr>
        <p:spPr>
          <a:xfrm>
            <a:off x="5825302" y="2211710"/>
            <a:ext cx="504056" cy="4320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3</a:t>
            </a:r>
          </a:p>
        </p:txBody>
      </p:sp>
    </p:spTree>
    <p:extLst>
      <p:ext uri="{BB962C8B-B14F-4D97-AF65-F5344CB8AC3E}">
        <p14:creationId xmlns:p14="http://schemas.microsoft.com/office/powerpoint/2010/main" val="269674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AB46F1-13CE-BA26-6713-3FAB019815FF}"/>
              </a:ext>
            </a:extLst>
          </p:cNvPr>
          <p:cNvSpPr/>
          <p:nvPr/>
        </p:nvSpPr>
        <p:spPr>
          <a:xfrm>
            <a:off x="7452320" y="123478"/>
            <a:ext cx="1386840" cy="69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graphicFrame>
        <p:nvGraphicFramePr>
          <p:cNvPr id="3" name="Tableau 3">
            <a:extLst>
              <a:ext uri="{FF2B5EF4-FFF2-40B4-BE49-F238E27FC236}">
                <a16:creationId xmlns:a16="http://schemas.microsoft.com/office/drawing/2014/main" id="{E2F350D5-7485-6D63-D1C5-2FCFEDBCA7F6}"/>
              </a:ext>
            </a:extLst>
          </p:cNvPr>
          <p:cNvGraphicFramePr>
            <a:graphicFrameLocks noGrp="1"/>
          </p:cNvGraphicFramePr>
          <p:nvPr>
            <p:extLst>
              <p:ext uri="{D42A27DB-BD31-4B8C-83A1-F6EECF244321}">
                <p14:modId xmlns:p14="http://schemas.microsoft.com/office/powerpoint/2010/main" val="3849775115"/>
              </p:ext>
            </p:extLst>
          </p:nvPr>
        </p:nvGraphicFramePr>
        <p:xfrm>
          <a:off x="57670" y="555526"/>
          <a:ext cx="8906818" cy="4347227"/>
        </p:xfrm>
        <a:graphic>
          <a:graphicData uri="http://schemas.openxmlformats.org/drawingml/2006/table">
            <a:tbl>
              <a:tblPr firstRow="1" bandRow="1">
                <a:tableStyleId>{073A0DAA-6AF3-43AB-8588-CEC1D06C72B9}</a:tableStyleId>
              </a:tblPr>
              <a:tblGrid>
                <a:gridCol w="855759">
                  <a:extLst>
                    <a:ext uri="{9D8B030D-6E8A-4147-A177-3AD203B41FA5}">
                      <a16:colId xmlns:a16="http://schemas.microsoft.com/office/drawing/2014/main" val="1419365413"/>
                    </a:ext>
                  </a:extLst>
                </a:gridCol>
                <a:gridCol w="2927658">
                  <a:extLst>
                    <a:ext uri="{9D8B030D-6E8A-4147-A177-3AD203B41FA5}">
                      <a16:colId xmlns:a16="http://schemas.microsoft.com/office/drawing/2014/main" val="626445946"/>
                    </a:ext>
                  </a:extLst>
                </a:gridCol>
                <a:gridCol w="2634892">
                  <a:extLst>
                    <a:ext uri="{9D8B030D-6E8A-4147-A177-3AD203B41FA5}">
                      <a16:colId xmlns:a16="http://schemas.microsoft.com/office/drawing/2014/main" val="243867442"/>
                    </a:ext>
                  </a:extLst>
                </a:gridCol>
                <a:gridCol w="2488509">
                  <a:extLst>
                    <a:ext uri="{9D8B030D-6E8A-4147-A177-3AD203B41FA5}">
                      <a16:colId xmlns:a16="http://schemas.microsoft.com/office/drawing/2014/main" val="1196762450"/>
                    </a:ext>
                  </a:extLst>
                </a:gridCol>
              </a:tblGrid>
              <a:tr h="864096">
                <a:tc>
                  <a:txBody>
                    <a:bodyPr/>
                    <a:lstStyle/>
                    <a:p>
                      <a:endParaRPr lang="fr-CH" sz="1000" dirty="0">
                        <a:solidFill>
                          <a:schemeClr val="bg1"/>
                        </a:solidFill>
                      </a:endParaRPr>
                    </a:p>
                  </a:txBody>
                  <a:tcPr>
                    <a:solidFill>
                      <a:schemeClr val="accent5"/>
                    </a:solidFill>
                  </a:tcPr>
                </a:tc>
                <a:tc>
                  <a:txBody>
                    <a:bodyPr/>
                    <a:lstStyle/>
                    <a:p>
                      <a:pPr algn="ctr"/>
                      <a:r>
                        <a:rPr lang="fr-CH" sz="1000" b="1" dirty="0">
                          <a:solidFill>
                            <a:schemeClr val="tx1"/>
                          </a:solidFill>
                        </a:rPr>
                        <a:t>Informer &amp; coordonner</a:t>
                      </a:r>
                    </a:p>
                  </a:txBody>
                  <a:tcPr>
                    <a:solidFill>
                      <a:schemeClr val="bg2">
                        <a:lumMod val="95000"/>
                      </a:schemeClr>
                    </a:solidFill>
                  </a:tcPr>
                </a:tc>
                <a:tc>
                  <a:txBody>
                    <a:bodyPr/>
                    <a:lstStyle/>
                    <a:p>
                      <a:pPr algn="ctr"/>
                      <a:r>
                        <a:rPr lang="fr-CH" sz="1000" b="1" kern="1200" dirty="0">
                          <a:solidFill>
                            <a:schemeClr val="tx1"/>
                          </a:solidFill>
                          <a:latin typeface="+mn-lt"/>
                          <a:ea typeface="+mn-ea"/>
                          <a:cs typeface="+mn-cs"/>
                        </a:rPr>
                        <a:t>Plans d’actions spécifiques</a:t>
                      </a:r>
                    </a:p>
                  </a:txBody>
                  <a:tcPr>
                    <a:solidFill>
                      <a:schemeClr val="bg2">
                        <a:lumMod val="75000"/>
                      </a:schemeClr>
                    </a:solidFill>
                  </a:tcPr>
                </a:tc>
                <a:tc>
                  <a:txBody>
                    <a:bodyPr/>
                    <a:lstStyle/>
                    <a:p>
                      <a:pPr algn="ctr"/>
                      <a:r>
                        <a:rPr lang="fr-CH" sz="1000" b="1" kern="1200" dirty="0">
                          <a:solidFill>
                            <a:schemeClr val="tx1"/>
                          </a:solidFill>
                          <a:latin typeface="+mn-lt"/>
                          <a:ea typeface="+mn-ea"/>
                          <a:cs typeface="+mn-cs"/>
                        </a:rPr>
                        <a:t>Accompagnement des communes</a:t>
                      </a:r>
                      <a:endParaRPr lang="fr-CH" sz="1000" b="0" kern="1200" dirty="0">
                        <a:solidFill>
                          <a:schemeClr val="tx1"/>
                        </a:solidFill>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val="1078063094"/>
                  </a:ext>
                </a:extLst>
              </a:tr>
              <a:tr h="675875">
                <a:tc rowSpan="3">
                  <a:txBody>
                    <a:bodyPr/>
                    <a:lstStyle/>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endParaRPr lang="fr-CH" sz="1200" b="1" kern="1200" dirty="0">
                        <a:solidFill>
                          <a:schemeClr val="bg1"/>
                        </a:solidFill>
                        <a:latin typeface="+mn-lt"/>
                        <a:ea typeface="+mn-ea"/>
                        <a:cs typeface="+mn-cs"/>
                      </a:endParaRPr>
                    </a:p>
                    <a:p>
                      <a:pPr algn="ctr"/>
                      <a:r>
                        <a:rPr lang="fr-CH" sz="1200" b="1" kern="1200" dirty="0">
                          <a:solidFill>
                            <a:schemeClr val="bg1"/>
                          </a:solidFill>
                          <a:latin typeface="+mn-lt"/>
                          <a:ea typeface="+mn-ea"/>
                          <a:cs typeface="+mn-cs"/>
                        </a:rPr>
                        <a:t>2024</a:t>
                      </a:r>
                    </a:p>
                  </a:txBody>
                  <a:tcPr>
                    <a:solidFill>
                      <a:schemeClr val="accent5"/>
                    </a:solidFill>
                  </a:tcPr>
                </a:tc>
                <a:tc>
                  <a:txBody>
                    <a:bodyPr/>
                    <a:lstStyle/>
                    <a:p>
                      <a:pPr algn="l"/>
                      <a:r>
                        <a:rPr lang="fr-CH" sz="1000" kern="1200" dirty="0">
                          <a:solidFill>
                            <a:schemeClr val="dk1"/>
                          </a:solidFill>
                          <a:latin typeface="+mn-lt"/>
                          <a:ea typeface="+mn-ea"/>
                          <a:cs typeface="+mn-cs"/>
                        </a:rPr>
                        <a:t>Création d’une </a:t>
                      </a:r>
                      <a:r>
                        <a:rPr lang="fr-CH" sz="1000" b="1" kern="1200" dirty="0">
                          <a:solidFill>
                            <a:schemeClr val="dk1"/>
                          </a:solidFill>
                          <a:latin typeface="+mn-lt"/>
                          <a:ea typeface="+mn-ea"/>
                          <a:cs typeface="+mn-cs"/>
                        </a:rPr>
                        <a:t>commission régionale senior+ </a:t>
                      </a:r>
                      <a:r>
                        <a:rPr lang="fr-CH" sz="1000" kern="1200" dirty="0">
                          <a:solidFill>
                            <a:schemeClr val="dk1"/>
                          </a:solidFill>
                          <a:latin typeface="+mn-lt"/>
                          <a:ea typeface="+mn-ea"/>
                          <a:cs typeface="+mn-cs"/>
                        </a:rPr>
                        <a:t>pour la définition et le pilotage de la politique vieillesse du district</a:t>
                      </a:r>
                    </a:p>
                    <a:p>
                      <a:pPr algn="l"/>
                      <a:endParaRPr lang="fr-CH" sz="800" kern="1200" dirty="0">
                        <a:solidFill>
                          <a:schemeClr val="dk1"/>
                        </a:solidFill>
                        <a:latin typeface="+mn-lt"/>
                        <a:ea typeface="+mn-ea"/>
                        <a:cs typeface="+mn-cs"/>
                      </a:endParaRPr>
                    </a:p>
                  </a:txBody>
                  <a:tcPr>
                    <a:solidFill>
                      <a:schemeClr val="bg2">
                        <a:lumMod val="95000"/>
                      </a:schemeClr>
                    </a:solidFill>
                  </a:tcPr>
                </a:tc>
                <a:tc>
                  <a:txBody>
                    <a:bodyPr/>
                    <a:lstStyle/>
                    <a:p>
                      <a:pPr algn="l"/>
                      <a:r>
                        <a:rPr lang="fr-CH" sz="1000" dirty="0"/>
                        <a:t>Campagne de promotion de la santé </a:t>
                      </a:r>
                      <a:r>
                        <a:rPr lang="fr-CH" sz="1000" b="1" dirty="0"/>
                        <a:t>«Equilibre en marche»</a:t>
                      </a:r>
                    </a:p>
                    <a:p>
                      <a:pPr marL="0" indent="0" algn="l">
                        <a:buFontTx/>
                        <a:buNone/>
                      </a:pPr>
                      <a:endParaRPr lang="fr-CH" sz="800" b="0" dirty="0"/>
                    </a:p>
                  </a:txBody>
                  <a:tcPr>
                    <a:solidFill>
                      <a:schemeClr val="bg2">
                        <a:lumMod val="75000"/>
                      </a:schemeClr>
                    </a:solidFill>
                  </a:tcPr>
                </a:tc>
                <a:tc>
                  <a:txBody>
                    <a:bodyPr/>
                    <a:lstStyle/>
                    <a:p>
                      <a:pPr algn="l"/>
                      <a:r>
                        <a:rPr lang="fr-CH" sz="1000" dirty="0"/>
                        <a:t>Tenue à jour du registre des réalisations des communes </a:t>
                      </a:r>
                    </a:p>
                  </a:txBody>
                  <a:tcPr>
                    <a:solidFill>
                      <a:schemeClr val="accent2">
                        <a:lumMod val="40000"/>
                        <a:lumOff val="60000"/>
                      </a:schemeClr>
                    </a:solidFill>
                  </a:tcPr>
                </a:tc>
                <a:extLst>
                  <a:ext uri="{0D108BD9-81ED-4DB2-BD59-A6C34878D82A}">
                    <a16:rowId xmlns:a16="http://schemas.microsoft.com/office/drawing/2014/main" val="1443583790"/>
                  </a:ext>
                </a:extLst>
              </a:tr>
              <a:tr h="1154528">
                <a:tc vMerge="1">
                  <a:txBody>
                    <a:bodyPr/>
                    <a:lstStyle/>
                    <a:p>
                      <a:endParaRPr lang="fr-CH"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000" kern="1200" dirty="0">
                          <a:solidFill>
                            <a:schemeClr val="dk1"/>
                          </a:solidFill>
                          <a:latin typeface="+mn-lt"/>
                          <a:ea typeface="+mn-ea"/>
                          <a:cs typeface="+mn-cs"/>
                        </a:rPr>
                        <a:t>Recensement des prestations existantes au sein du district en faveur des +65 ans </a:t>
                      </a:r>
                      <a:r>
                        <a:rPr lang="fr-CH" sz="800" kern="120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8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800" b="1" kern="1200" dirty="0">
                          <a:solidFill>
                            <a:schemeClr val="dk1"/>
                          </a:solidFill>
                          <a:latin typeface="+mn-lt"/>
                          <a:ea typeface="+mn-ea"/>
                          <a:cs typeface="+mn-cs"/>
                        </a:rPr>
                        <a:t>Info senior</a:t>
                      </a:r>
                      <a:r>
                        <a:rPr lang="fr-CH" sz="800" kern="1200" dirty="0">
                          <a:solidFill>
                            <a:schemeClr val="dk1"/>
                          </a:solidFill>
                          <a:latin typeface="+mn-lt"/>
                          <a:ea typeface="+mn-ea"/>
                          <a:cs typeface="+mn-cs"/>
                        </a:rPr>
                        <a:t>» (plateforme nationale </a:t>
                      </a:r>
                      <a:r>
                        <a:rPr lang="fr-CH" sz="800" kern="1200" dirty="0">
                          <a:solidFill>
                            <a:schemeClr val="dk1"/>
                          </a:solidFill>
                          <a:latin typeface="+mn-lt"/>
                          <a:ea typeface="+mn-ea"/>
                          <a:cs typeface="+mn-cs"/>
                          <a:hlinkClick r:id="rId2"/>
                        </a:rPr>
                        <a:t>www.infosenior.ch</a:t>
                      </a:r>
                      <a:r>
                        <a:rPr lang="fr-CH" sz="800" kern="1200" dirty="0">
                          <a:solidFill>
                            <a:schemeClr val="dk1"/>
                          </a:solidFill>
                          <a:latin typeface="+mn-lt"/>
                          <a:ea typeface="+mn-ea"/>
                          <a:cs typeface="+mn-cs"/>
                        </a:rPr>
                        <a:t>) / Matériel d’impression à disposition des communes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800" kern="1200" dirty="0">
                          <a:solidFill>
                            <a:schemeClr val="dk1"/>
                          </a:solidFill>
                          <a:latin typeface="+mn-lt"/>
                          <a:ea typeface="+mn-ea"/>
                          <a:cs typeface="+mn-cs"/>
                        </a:rPr>
                        <a:t>Petite campagne de communication sur ces nouveaux outils</a:t>
                      </a:r>
                    </a:p>
                  </a:txBody>
                  <a:tcPr>
                    <a:solidFill>
                      <a:schemeClr val="bg2">
                        <a:lumMod val="95000"/>
                      </a:schemeClr>
                    </a:solidFill>
                  </a:tcPr>
                </a:tc>
                <a:tc>
                  <a:txBody>
                    <a:bodyPr/>
                    <a:lstStyle/>
                    <a:p>
                      <a:pPr algn="l"/>
                      <a:r>
                        <a:rPr lang="fr-CH" sz="1000" dirty="0"/>
                        <a:t>Présentation publique sur </a:t>
                      </a:r>
                      <a:r>
                        <a:rPr lang="fr-CH" sz="1000" b="1" dirty="0"/>
                        <a:t>l’adaptation du logement</a:t>
                      </a:r>
                      <a:r>
                        <a:rPr lang="fr-CH" sz="1000" dirty="0"/>
                        <a:t>, avec </a:t>
                      </a:r>
                      <a:r>
                        <a:rPr lang="fr-CH" sz="1000" dirty="0" err="1"/>
                        <a:t>Qualidomum</a:t>
                      </a:r>
                      <a:r>
                        <a:rPr lang="fr-CH" sz="1000" dirty="0"/>
                        <a:t> et une architecte-conseil via le CCRB</a:t>
                      </a:r>
                    </a:p>
                  </a:txBody>
                  <a:tcPr>
                    <a:solidFill>
                      <a:schemeClr val="bg2">
                        <a:lumMod val="75000"/>
                      </a:schemeClr>
                    </a:solidFill>
                  </a:tcPr>
                </a:tc>
                <a:tc>
                  <a:txBody>
                    <a:bodyPr/>
                    <a:lstStyle/>
                    <a:p>
                      <a:pPr marL="0" indent="0" algn="l">
                        <a:buFontTx/>
                        <a:buNone/>
                      </a:pPr>
                      <a:r>
                        <a:rPr lang="fr-CH" sz="1000" dirty="0"/>
                        <a:t>Organisation de 2 journées/soirées pour les communes et leurs commission seniors </a:t>
                      </a:r>
                      <a:r>
                        <a:rPr lang="fr-CH" sz="800" dirty="0"/>
                        <a:t>:</a:t>
                      </a:r>
                    </a:p>
                    <a:p>
                      <a:pPr marL="228600" indent="-228600" algn="l">
                        <a:buFontTx/>
                        <a:buAutoNum type="alphaLcParenR"/>
                      </a:pPr>
                      <a:r>
                        <a:rPr lang="fr-CH" sz="800" dirty="0"/>
                        <a:t>des informations sur la politique vieillesse à l’échelle du district</a:t>
                      </a:r>
                    </a:p>
                    <a:p>
                      <a:pPr marL="228600" indent="-228600" algn="l">
                        <a:buFontTx/>
                        <a:buAutoNum type="alphaLcParenR"/>
                      </a:pPr>
                      <a:r>
                        <a:rPr lang="fr-CH" sz="800" dirty="0"/>
                        <a:t>des «bonnes pratiques» en termes de politique vieillesse</a:t>
                      </a:r>
                    </a:p>
                  </a:txBody>
                  <a:tcPr>
                    <a:solidFill>
                      <a:schemeClr val="accent2">
                        <a:lumMod val="40000"/>
                        <a:lumOff val="60000"/>
                      </a:schemeClr>
                    </a:solidFill>
                  </a:tcPr>
                </a:tc>
                <a:extLst>
                  <a:ext uri="{0D108BD9-81ED-4DB2-BD59-A6C34878D82A}">
                    <a16:rowId xmlns:a16="http://schemas.microsoft.com/office/drawing/2014/main" val="2210011708"/>
                  </a:ext>
                </a:extLst>
              </a:tr>
              <a:tr h="905901">
                <a:tc vMerge="1">
                  <a:txBody>
                    <a:bodyPr/>
                    <a:lstStyle/>
                    <a:p>
                      <a:pPr algn="ctr"/>
                      <a:endParaRPr lang="fr-CH" sz="1200" b="1" kern="1200" dirty="0">
                        <a:solidFill>
                          <a:schemeClr val="tx1"/>
                        </a:solidFill>
                        <a:latin typeface="+mn-lt"/>
                        <a:ea typeface="+mn-ea"/>
                        <a:cs typeface="+mn-cs"/>
                      </a:endParaRPr>
                    </a:p>
                  </a:txBody>
                  <a:tcPr>
                    <a:solidFill>
                      <a:schemeClr val="accent5"/>
                    </a:solidFill>
                  </a:tcPr>
                </a:tc>
                <a:tc>
                  <a:txBody>
                    <a:bodyPr/>
                    <a:lstStyle/>
                    <a:p>
                      <a:pPr algn="l"/>
                      <a:r>
                        <a:rPr lang="fr-CH" sz="1000" dirty="0"/>
                        <a:t>Coordination avec les partenaires </a:t>
                      </a:r>
                      <a:r>
                        <a:rPr lang="fr-CH" sz="800" dirty="0"/>
                        <a:t>via une rencontre annuelle pour discuter de la politique vieillesse, des besoins à l’échelle du district + présenter les prestations proposées par les partenaires, etc.</a:t>
                      </a:r>
                    </a:p>
                  </a:txBody>
                  <a:tcPr>
                    <a:solidFill>
                      <a:schemeClr val="bg2">
                        <a:lumMod val="95000"/>
                      </a:schemeClr>
                    </a:solidFill>
                  </a:tcPr>
                </a:tc>
                <a:tc>
                  <a:txBody>
                    <a:bodyPr/>
                    <a:lstStyle/>
                    <a:p>
                      <a:pPr algn="l"/>
                      <a:r>
                        <a:rPr lang="fr-CH" sz="1000" dirty="0"/>
                        <a:t>Mise en place de </a:t>
                      </a:r>
                      <a:r>
                        <a:rPr lang="fr-CH" sz="1000" b="1" dirty="0"/>
                        <a:t>permanences numériques régionales</a:t>
                      </a:r>
                    </a:p>
                    <a:p>
                      <a:pPr algn="l"/>
                      <a:endParaRPr lang="fr-CH" sz="800" dirty="0"/>
                    </a:p>
                    <a:p>
                      <a:pPr algn="l"/>
                      <a:r>
                        <a:rPr lang="fr-CH" sz="800" dirty="0"/>
                        <a:t>Promotion des tables de bistrot ou des seniors dans les salles de classe</a:t>
                      </a:r>
                    </a:p>
                  </a:txBody>
                  <a:tcPr>
                    <a:solidFill>
                      <a:schemeClr val="bg2">
                        <a:lumMod val="75000"/>
                      </a:schemeClr>
                    </a:solidFill>
                  </a:tcPr>
                </a:tc>
                <a:tc>
                  <a:txBody>
                    <a:bodyPr/>
                    <a:lstStyle/>
                    <a:p>
                      <a:pPr algn="l"/>
                      <a:r>
                        <a:rPr lang="fr-CH" sz="800" dirty="0"/>
                        <a:t>Renvoi des communes auprès de partenaires pour la réalisation de mesures de proximité</a:t>
                      </a:r>
                    </a:p>
                    <a:p>
                      <a:pPr algn="l"/>
                      <a:endParaRPr lang="fr-CH" sz="800" dirty="0"/>
                    </a:p>
                    <a:p>
                      <a:pPr algn="l"/>
                      <a:r>
                        <a:rPr lang="fr-CH" sz="800" dirty="0"/>
                        <a:t>Encouragement à la réunion de communes pour mesures</a:t>
                      </a:r>
                    </a:p>
                  </a:txBody>
                  <a:tcPr>
                    <a:solidFill>
                      <a:schemeClr val="accent2">
                        <a:lumMod val="40000"/>
                        <a:lumOff val="60000"/>
                      </a:schemeClr>
                    </a:solidFill>
                  </a:tcPr>
                </a:tc>
                <a:extLst>
                  <a:ext uri="{0D108BD9-81ED-4DB2-BD59-A6C34878D82A}">
                    <a16:rowId xmlns:a16="http://schemas.microsoft.com/office/drawing/2014/main" val="3332484029"/>
                  </a:ext>
                </a:extLst>
              </a:tr>
              <a:tr h="360040">
                <a:tc rowSpan="2">
                  <a:txBody>
                    <a:bodyPr/>
                    <a:lstStyle/>
                    <a:p>
                      <a:pPr marL="0" algn="ctr" defTabSz="914400" rtl="0" eaLnBrk="1" latinLnBrk="0" hangingPunct="1"/>
                      <a:endParaRPr lang="fr-CH" sz="1200" b="1" kern="1200" dirty="0">
                        <a:solidFill>
                          <a:schemeClr val="bg1"/>
                        </a:solidFill>
                        <a:latin typeface="+mn-lt"/>
                        <a:ea typeface="+mn-ea"/>
                        <a:cs typeface="+mn-cs"/>
                      </a:endParaRPr>
                    </a:p>
                    <a:p>
                      <a:pPr marL="0" algn="ctr" defTabSz="914400" rtl="0" eaLnBrk="1" latinLnBrk="0" hangingPunct="1"/>
                      <a:r>
                        <a:rPr lang="fr-CH" sz="1200" b="1" kern="1200" dirty="0">
                          <a:solidFill>
                            <a:schemeClr val="bg1"/>
                          </a:solidFill>
                          <a:latin typeface="+mn-lt"/>
                          <a:ea typeface="+mn-ea"/>
                          <a:cs typeface="+mn-cs"/>
                        </a:rPr>
                        <a:t>2025</a:t>
                      </a:r>
                    </a:p>
                  </a:txBody>
                  <a:tcPr>
                    <a:solidFill>
                      <a:schemeClr val="accent5"/>
                    </a:solidFill>
                  </a:tcPr>
                </a:tc>
                <a:tc>
                  <a:txBody>
                    <a:bodyPr/>
                    <a:lstStyle/>
                    <a:p>
                      <a:pPr algn="l"/>
                      <a:r>
                        <a:rPr lang="fr-CH" sz="800" dirty="0"/>
                        <a:t>Suivi mesures précédentes</a:t>
                      </a:r>
                    </a:p>
                  </a:txBody>
                  <a:tcPr>
                    <a:solidFill>
                      <a:schemeClr val="bg2">
                        <a:lumMod val="95000"/>
                      </a:schemeClr>
                    </a:solidFill>
                  </a:tcPr>
                </a:tc>
                <a:tc rowSpan="2">
                  <a:txBody>
                    <a:bodyPr/>
                    <a:lstStyle/>
                    <a:p>
                      <a:pPr algn="l"/>
                      <a:r>
                        <a:rPr lang="fr-CH" sz="800" dirty="0"/>
                        <a:t>Suite des campagnes et des sensibilisations (ex. lutte contre l’isolement, urbanisation pour les seniors, …)</a:t>
                      </a:r>
                    </a:p>
                  </a:txBody>
                  <a:tcPr>
                    <a:solidFill>
                      <a:schemeClr val="bg2">
                        <a:lumMod val="75000"/>
                      </a:schemeClr>
                    </a:solidFill>
                  </a:tcPr>
                </a:tc>
                <a:tc rowSpan="2">
                  <a:txBody>
                    <a:bodyPr/>
                    <a:lstStyle/>
                    <a:p>
                      <a:pPr algn="l"/>
                      <a:r>
                        <a:rPr lang="fr-CH" sz="800" dirty="0"/>
                        <a:t>Suivi des mesures précédentes</a:t>
                      </a:r>
                    </a:p>
                  </a:txBody>
                  <a:tcPr>
                    <a:solidFill>
                      <a:schemeClr val="accent2">
                        <a:lumMod val="40000"/>
                        <a:lumOff val="60000"/>
                      </a:schemeClr>
                    </a:solidFill>
                  </a:tcPr>
                </a:tc>
                <a:extLst>
                  <a:ext uri="{0D108BD9-81ED-4DB2-BD59-A6C34878D82A}">
                    <a16:rowId xmlns:a16="http://schemas.microsoft.com/office/drawing/2014/main" val="176583989"/>
                  </a:ext>
                </a:extLst>
              </a:tr>
              <a:tr h="386787">
                <a:tc vMerge="1">
                  <a:txBody>
                    <a:bodyPr/>
                    <a:lstStyle/>
                    <a:p>
                      <a:pPr marL="0" algn="ctr" defTabSz="914400" rtl="0" eaLnBrk="1" latinLnBrk="0" hangingPunct="1"/>
                      <a:endParaRPr lang="fr-CH" sz="1200" b="1" kern="1200" dirty="0">
                        <a:solidFill>
                          <a:schemeClr val="tx1"/>
                        </a:solidFill>
                        <a:latin typeface="+mn-lt"/>
                        <a:ea typeface="+mn-ea"/>
                        <a:cs typeface="+mn-cs"/>
                      </a:endParaRPr>
                    </a:p>
                  </a:txBody>
                  <a:tcPr>
                    <a:solidFill>
                      <a:schemeClr val="accent5"/>
                    </a:solidFill>
                  </a:tcPr>
                </a:tc>
                <a:tc>
                  <a:txBody>
                    <a:bodyPr/>
                    <a:lstStyle/>
                    <a:p>
                      <a:pPr algn="l"/>
                      <a:r>
                        <a:rPr lang="fr-CH" sz="800" dirty="0"/>
                        <a:t>Mandats à des externes pour des prestations d’aide et d’accompagnement (reprise DETTEC)</a:t>
                      </a:r>
                    </a:p>
                  </a:txBody>
                  <a:tcPr>
                    <a:solidFill>
                      <a:schemeClr val="bg2">
                        <a:lumMod val="95000"/>
                      </a:schemeClr>
                    </a:solidFill>
                  </a:tcPr>
                </a:tc>
                <a:tc vMerge="1">
                  <a:txBody>
                    <a:bodyPr/>
                    <a:lstStyle/>
                    <a:p>
                      <a:pPr algn="l"/>
                      <a:endParaRPr lang="fr-CH" sz="800" dirty="0"/>
                    </a:p>
                  </a:txBody>
                  <a:tcPr>
                    <a:solidFill>
                      <a:schemeClr val="bg2">
                        <a:lumMod val="75000"/>
                      </a:schemeClr>
                    </a:solidFill>
                  </a:tcPr>
                </a:tc>
                <a:tc vMerge="1">
                  <a:txBody>
                    <a:bodyPr/>
                    <a:lstStyle/>
                    <a:p>
                      <a:endParaRPr lang="fr-CH" sz="800" dirty="0"/>
                    </a:p>
                  </a:txBody>
                  <a:tcPr>
                    <a:solidFill>
                      <a:schemeClr val="accent2">
                        <a:lumMod val="40000"/>
                        <a:lumOff val="60000"/>
                      </a:schemeClr>
                    </a:solidFill>
                  </a:tcPr>
                </a:tc>
                <a:extLst>
                  <a:ext uri="{0D108BD9-81ED-4DB2-BD59-A6C34878D82A}">
                    <a16:rowId xmlns:a16="http://schemas.microsoft.com/office/drawing/2014/main" val="1742477816"/>
                  </a:ext>
                </a:extLst>
              </a:tr>
            </a:tbl>
          </a:graphicData>
        </a:graphic>
      </p:graphicFrame>
      <p:sp>
        <p:nvSpPr>
          <p:cNvPr id="4" name="Rectangle 3">
            <a:extLst>
              <a:ext uri="{FF2B5EF4-FFF2-40B4-BE49-F238E27FC236}">
                <a16:creationId xmlns:a16="http://schemas.microsoft.com/office/drawing/2014/main" id="{B1347EE0-2069-5AB2-2275-7B7B8E84F6D7}"/>
              </a:ext>
            </a:extLst>
          </p:cNvPr>
          <p:cNvSpPr/>
          <p:nvPr/>
        </p:nvSpPr>
        <p:spPr>
          <a:xfrm>
            <a:off x="43259" y="163836"/>
            <a:ext cx="8982744" cy="297444"/>
          </a:xfrm>
          <a:prstGeom prst="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b="1" dirty="0">
                <a:solidFill>
                  <a:schemeClr val="tx1"/>
                </a:solidFill>
              </a:rPr>
              <a:t>Commission régionale senior + «Bien vieillir en Broye» pour le district (RSSBF) </a:t>
            </a:r>
          </a:p>
        </p:txBody>
      </p:sp>
      <p:sp>
        <p:nvSpPr>
          <p:cNvPr id="7" name="Heptagone 6">
            <a:extLst>
              <a:ext uri="{FF2B5EF4-FFF2-40B4-BE49-F238E27FC236}">
                <a16:creationId xmlns:a16="http://schemas.microsoft.com/office/drawing/2014/main" id="{90CE3F9A-5260-8681-1EA7-C68957216918}"/>
              </a:ext>
            </a:extLst>
          </p:cNvPr>
          <p:cNvSpPr/>
          <p:nvPr/>
        </p:nvSpPr>
        <p:spPr>
          <a:xfrm>
            <a:off x="1979712" y="962039"/>
            <a:ext cx="360040" cy="268733"/>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1</a:t>
            </a:r>
          </a:p>
        </p:txBody>
      </p:sp>
      <p:sp>
        <p:nvSpPr>
          <p:cNvPr id="9" name="Heptagone 8">
            <a:extLst>
              <a:ext uri="{FF2B5EF4-FFF2-40B4-BE49-F238E27FC236}">
                <a16:creationId xmlns:a16="http://schemas.microsoft.com/office/drawing/2014/main" id="{B5CE983B-BB03-4CFA-D6D1-4284019FA53A}"/>
              </a:ext>
            </a:extLst>
          </p:cNvPr>
          <p:cNvSpPr/>
          <p:nvPr/>
        </p:nvSpPr>
        <p:spPr>
          <a:xfrm>
            <a:off x="4860032" y="962040"/>
            <a:ext cx="360040" cy="268733"/>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2</a:t>
            </a:r>
          </a:p>
        </p:txBody>
      </p:sp>
      <p:sp>
        <p:nvSpPr>
          <p:cNvPr id="10" name="Heptagone 9">
            <a:extLst>
              <a:ext uri="{FF2B5EF4-FFF2-40B4-BE49-F238E27FC236}">
                <a16:creationId xmlns:a16="http://schemas.microsoft.com/office/drawing/2014/main" id="{8767EAA7-720B-1AFF-420B-C738F418B354}"/>
              </a:ext>
            </a:extLst>
          </p:cNvPr>
          <p:cNvSpPr/>
          <p:nvPr/>
        </p:nvSpPr>
        <p:spPr>
          <a:xfrm>
            <a:off x="7488324" y="987574"/>
            <a:ext cx="360040" cy="268733"/>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3</a:t>
            </a:r>
          </a:p>
        </p:txBody>
      </p:sp>
    </p:spTree>
    <p:extLst>
      <p:ext uri="{BB962C8B-B14F-4D97-AF65-F5344CB8AC3E}">
        <p14:creationId xmlns:p14="http://schemas.microsoft.com/office/powerpoint/2010/main" val="88520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5FBC7-7CE2-BC05-33FC-9710CEF2055A}"/>
              </a:ext>
            </a:extLst>
          </p:cNvPr>
          <p:cNvSpPr>
            <a:spLocks noGrp="1"/>
          </p:cNvSpPr>
          <p:nvPr>
            <p:ph type="ctrTitle"/>
          </p:nvPr>
        </p:nvSpPr>
        <p:spPr>
          <a:xfrm>
            <a:off x="208858" y="144017"/>
            <a:ext cx="5314578" cy="396000"/>
          </a:xfrm>
        </p:spPr>
        <p:txBody>
          <a:bodyPr/>
          <a:lstStyle/>
          <a:p>
            <a:r>
              <a:rPr lang="fr-CH" dirty="0"/>
              <a:t>Equilibre en marche en 2024, dans la Broye</a:t>
            </a:r>
          </a:p>
        </p:txBody>
      </p:sp>
      <p:sp>
        <p:nvSpPr>
          <p:cNvPr id="4" name="Espace réservé du numéro de diapositive 3">
            <a:extLst>
              <a:ext uri="{FF2B5EF4-FFF2-40B4-BE49-F238E27FC236}">
                <a16:creationId xmlns:a16="http://schemas.microsoft.com/office/drawing/2014/main" id="{BBBBA445-7C0C-E3D8-BE95-AA954AF38C8C}"/>
              </a:ext>
            </a:extLst>
          </p:cNvPr>
          <p:cNvSpPr>
            <a:spLocks noGrp="1"/>
          </p:cNvSpPr>
          <p:nvPr>
            <p:ph type="sldNum" sz="quarter" idx="15"/>
          </p:nvPr>
        </p:nvSpPr>
        <p:spPr/>
        <p:txBody>
          <a:bodyPr/>
          <a:lstStyle/>
          <a:p>
            <a:r>
              <a:rPr lang="de-CH" sz="1200" dirty="0"/>
              <a:t>Page </a:t>
            </a:r>
            <a:fld id="{453031DB-0871-4B44-8BA0-CCE754DA64BA}" type="slidenum">
              <a:rPr lang="de-CH" sz="1200" smtClean="0"/>
              <a:pPr/>
              <a:t>24</a:t>
            </a:fld>
            <a:endParaRPr lang="de-CH" sz="1200" dirty="0"/>
          </a:p>
        </p:txBody>
      </p:sp>
      <p:pic>
        <p:nvPicPr>
          <p:cNvPr id="13" name="Image 12" descr="Une image contenant texte, capture d’écran&#10;&#10;Description générée automatiquement">
            <a:extLst>
              <a:ext uri="{FF2B5EF4-FFF2-40B4-BE49-F238E27FC236}">
                <a16:creationId xmlns:a16="http://schemas.microsoft.com/office/drawing/2014/main" id="{8AD822B0-006D-7E14-A849-686262AD8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496" y="0"/>
            <a:ext cx="3639504" cy="5143500"/>
          </a:xfrm>
          <a:prstGeom prst="rect">
            <a:avLst/>
          </a:prstGeom>
        </p:spPr>
      </p:pic>
      <p:sp>
        <p:nvSpPr>
          <p:cNvPr id="15" name="AutoShape 2">
            <a:extLst>
              <a:ext uri="{FF2B5EF4-FFF2-40B4-BE49-F238E27FC236}">
                <a16:creationId xmlns:a16="http://schemas.microsoft.com/office/drawing/2014/main" id="{E1819740-7477-E204-8BE7-683C6E6FF783}"/>
              </a:ext>
            </a:extLst>
          </p:cNvPr>
          <p:cNvSpPr>
            <a:spLocks noChangeAspect="1" noChangeArrowheads="1"/>
          </p:cNvSpPr>
          <p:nvPr/>
        </p:nvSpPr>
        <p:spPr bwMode="auto">
          <a:xfrm>
            <a:off x="10934700"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6" name="AutoShape 3" descr="jpg">
            <a:extLst>
              <a:ext uri="{FF2B5EF4-FFF2-40B4-BE49-F238E27FC236}">
                <a16:creationId xmlns:a16="http://schemas.microsoft.com/office/drawing/2014/main" id="{92939AE3-DBD6-7319-9EBC-A2022580BD6A}"/>
              </a:ext>
            </a:extLst>
          </p:cNvPr>
          <p:cNvSpPr>
            <a:spLocks noChangeAspect="1" noChangeArrowheads="1"/>
          </p:cNvSpPr>
          <p:nvPr/>
        </p:nvSpPr>
        <p:spPr bwMode="auto">
          <a:xfrm>
            <a:off x="11395075"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20" name="Image 19" descr="Une image contenant personne, chaussures, sport, personnes&#10;&#10;Description générée automatiquement">
            <a:extLst>
              <a:ext uri="{FF2B5EF4-FFF2-40B4-BE49-F238E27FC236}">
                <a16:creationId xmlns:a16="http://schemas.microsoft.com/office/drawing/2014/main" id="{98F7D5D3-DA5A-E0F9-A990-77096F272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18" y="866044"/>
            <a:ext cx="2817171" cy="1879920"/>
          </a:xfrm>
          <a:prstGeom prst="rect">
            <a:avLst/>
          </a:prstGeom>
        </p:spPr>
      </p:pic>
      <p:pic>
        <p:nvPicPr>
          <p:cNvPr id="22" name="Image 21" descr="Une image contenant plein air, habits, ciel, personne&#10;&#10;Description générée automatiquement">
            <a:extLst>
              <a:ext uri="{FF2B5EF4-FFF2-40B4-BE49-F238E27FC236}">
                <a16:creationId xmlns:a16="http://schemas.microsoft.com/office/drawing/2014/main" id="{34096952-B45E-9A2F-799F-4CEBB669DB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485" y="2005911"/>
            <a:ext cx="2890951" cy="1923678"/>
          </a:xfrm>
          <a:prstGeom prst="rect">
            <a:avLst/>
          </a:prstGeom>
        </p:spPr>
      </p:pic>
      <p:pic>
        <p:nvPicPr>
          <p:cNvPr id="18" name="Image 17" descr="Une image contenant habits, personne, chaussures, femme&#10;&#10;Description générée automatiquement">
            <a:extLst>
              <a:ext uri="{FF2B5EF4-FFF2-40B4-BE49-F238E27FC236}">
                <a16:creationId xmlns:a16="http://schemas.microsoft.com/office/drawing/2014/main" id="{0CAF7EC1-70D1-B75C-0F38-E08DCF3106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47814"/>
            <a:ext cx="2993529" cy="1995686"/>
          </a:xfrm>
          <a:prstGeom prst="rect">
            <a:avLst/>
          </a:prstGeom>
        </p:spPr>
      </p:pic>
      <p:sp>
        <p:nvSpPr>
          <p:cNvPr id="23" name="ZoneTexte 22">
            <a:extLst>
              <a:ext uri="{FF2B5EF4-FFF2-40B4-BE49-F238E27FC236}">
                <a16:creationId xmlns:a16="http://schemas.microsoft.com/office/drawing/2014/main" id="{249E4707-47B0-6B93-E597-2DEFBE27C602}"/>
              </a:ext>
            </a:extLst>
          </p:cNvPr>
          <p:cNvSpPr txBox="1"/>
          <p:nvPr/>
        </p:nvSpPr>
        <p:spPr>
          <a:xfrm>
            <a:off x="3177042" y="851897"/>
            <a:ext cx="2103564" cy="954107"/>
          </a:xfrm>
          <a:prstGeom prst="rect">
            <a:avLst/>
          </a:prstGeom>
          <a:noFill/>
        </p:spPr>
        <p:txBody>
          <a:bodyPr wrap="square" rtlCol="0">
            <a:spAutoFit/>
          </a:bodyPr>
          <a:lstStyle/>
          <a:p>
            <a:r>
              <a:rPr lang="fr-CH" sz="1400" dirty="0"/>
              <a:t>Avec tous les groupes seniors, les groupes de gym, les physio, les ergo, etc.</a:t>
            </a:r>
          </a:p>
        </p:txBody>
      </p:sp>
    </p:spTree>
    <p:extLst>
      <p:ext uri="{BB962C8B-B14F-4D97-AF65-F5344CB8AC3E}">
        <p14:creationId xmlns:p14="http://schemas.microsoft.com/office/powerpoint/2010/main" val="136606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A7A78D5-81B7-EDBB-8615-A3A59BE7449C}"/>
              </a:ext>
            </a:extLst>
          </p:cNvPr>
          <p:cNvPicPr>
            <a:picLocks noChangeAspect="1"/>
          </p:cNvPicPr>
          <p:nvPr/>
        </p:nvPicPr>
        <p:blipFill>
          <a:blip r:embed="rId2"/>
          <a:stretch>
            <a:fillRect/>
          </a:stretch>
        </p:blipFill>
        <p:spPr>
          <a:xfrm>
            <a:off x="8565" y="-513056"/>
            <a:ext cx="9324528" cy="6169612"/>
          </a:xfrm>
          <a:prstGeom prst="rect">
            <a:avLst/>
          </a:prstGeom>
        </p:spPr>
      </p:pic>
      <p:sp>
        <p:nvSpPr>
          <p:cNvPr id="2" name="Titel 1">
            <a:extLst>
              <a:ext uri="{FF2B5EF4-FFF2-40B4-BE49-F238E27FC236}">
                <a16:creationId xmlns:a16="http://schemas.microsoft.com/office/drawing/2014/main" id="{850BB205-351B-AA91-4AFE-BF92F24FAD32}"/>
              </a:ext>
            </a:extLst>
          </p:cNvPr>
          <p:cNvSpPr>
            <a:spLocks noGrp="1"/>
          </p:cNvSpPr>
          <p:nvPr>
            <p:ph type="ctrTitle"/>
          </p:nvPr>
        </p:nvSpPr>
        <p:spPr>
          <a:xfrm>
            <a:off x="2645786" y="267494"/>
            <a:ext cx="3852428" cy="576000"/>
          </a:xfrm>
        </p:spPr>
        <p:txBody>
          <a:bodyPr>
            <a:normAutofit fontScale="90000"/>
          </a:bodyPr>
          <a:lstStyle/>
          <a:p>
            <a:r>
              <a:rPr kumimoji="0" lang="de-CH" sz="3000" b="1" i="0" u="none" strike="noStrike" kern="1200" cap="none" spc="50" normalizeH="0" baseline="0" noProof="0" dirty="0">
                <a:ln>
                  <a:noFill/>
                </a:ln>
                <a:solidFill>
                  <a:schemeClr val="tx1"/>
                </a:solidFill>
                <a:effectLst/>
                <a:uLnTx/>
                <a:uFillTx/>
                <a:latin typeface="Verdana" panose="020B0604030504040204" pitchFamily="34" charset="0"/>
                <a:ea typeface="Verdana" panose="020B0604030504040204" pitchFamily="34" charset="0"/>
              </a:rPr>
              <a:t>www.infosenior.ch</a:t>
            </a:r>
            <a:br>
              <a:rPr kumimoji="0" lang="de-CH" sz="3000" b="1" i="0" u="none" strike="noStrike" kern="1200" cap="none" spc="50" normalizeH="0" baseline="0" noProof="0" dirty="0">
                <a:ln>
                  <a:noFill/>
                </a:ln>
                <a:solidFill>
                  <a:schemeClr val="tx1"/>
                </a:solidFill>
                <a:effectLst/>
                <a:uLnTx/>
                <a:uFillTx/>
                <a:latin typeface="Verdana" panose="020B0604030504040204" pitchFamily="34" charset="0"/>
                <a:ea typeface="Verdana" panose="020B0604030504040204" pitchFamily="34" charset="0"/>
              </a:rPr>
            </a:br>
            <a:endParaRPr lang="de-CH" sz="3000" dirty="0">
              <a:solidFill>
                <a:schemeClr val="tx1"/>
              </a:solidFill>
            </a:endParaRPr>
          </a:p>
        </p:txBody>
      </p:sp>
    </p:spTree>
    <p:extLst>
      <p:ext uri="{BB962C8B-B14F-4D97-AF65-F5344CB8AC3E}">
        <p14:creationId xmlns:p14="http://schemas.microsoft.com/office/powerpoint/2010/main" val="14375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DF2D9D0-4226-01F1-351B-F2596C773A09}"/>
              </a:ext>
            </a:extLst>
          </p:cNvPr>
          <p:cNvSpPr>
            <a:spLocks noGrp="1"/>
          </p:cNvSpPr>
          <p:nvPr>
            <p:ph type="ctrTitle"/>
          </p:nvPr>
        </p:nvSpPr>
        <p:spPr>
          <a:xfrm>
            <a:off x="594000" y="396000"/>
            <a:ext cx="6714304" cy="615553"/>
          </a:xfrm>
        </p:spPr>
        <p:txBody>
          <a:bodyPr/>
          <a:lstStyle/>
          <a:p>
            <a:r>
              <a:rPr lang="fr-FR" dirty="0"/>
              <a:t>M. </a:t>
            </a:r>
            <a:r>
              <a:rPr lang="fr-FR" dirty="0" err="1"/>
              <a:t>Pittet</a:t>
            </a:r>
            <a:r>
              <a:rPr lang="fr-FR" dirty="0"/>
              <a:t> se fait conseiller dans la commune de </a:t>
            </a:r>
            <a:r>
              <a:rPr lang="fr-FR" dirty="0" err="1"/>
              <a:t>Cugy</a:t>
            </a:r>
            <a:endParaRPr lang="de-CH" dirty="0"/>
          </a:p>
        </p:txBody>
      </p:sp>
      <p:pic>
        <p:nvPicPr>
          <p:cNvPr id="5" name="Grafik 4">
            <a:extLst>
              <a:ext uri="{FF2B5EF4-FFF2-40B4-BE49-F238E27FC236}">
                <a16:creationId xmlns:a16="http://schemas.microsoft.com/office/drawing/2014/main" id="{FA30A47E-8D9D-BEB7-A051-C7B34E3B7984}"/>
              </a:ext>
            </a:extLst>
          </p:cNvPr>
          <p:cNvPicPr>
            <a:picLocks noChangeAspect="1"/>
          </p:cNvPicPr>
          <p:nvPr/>
        </p:nvPicPr>
        <p:blipFill>
          <a:blip r:embed="rId2"/>
          <a:stretch>
            <a:fillRect/>
          </a:stretch>
        </p:blipFill>
        <p:spPr>
          <a:xfrm>
            <a:off x="7409154" y="3658696"/>
            <a:ext cx="1128138" cy="1253732"/>
          </a:xfrm>
          <a:prstGeom prst="rect">
            <a:avLst/>
          </a:prstGeom>
        </p:spPr>
      </p:pic>
      <p:pic>
        <p:nvPicPr>
          <p:cNvPr id="6" name="Grafik 5">
            <a:extLst>
              <a:ext uri="{FF2B5EF4-FFF2-40B4-BE49-F238E27FC236}">
                <a16:creationId xmlns:a16="http://schemas.microsoft.com/office/drawing/2014/main" id="{684B627B-98F4-781D-7D95-42F6A87916F9}"/>
              </a:ext>
            </a:extLst>
          </p:cNvPr>
          <p:cNvPicPr>
            <a:picLocks noChangeAspect="1"/>
          </p:cNvPicPr>
          <p:nvPr/>
        </p:nvPicPr>
        <p:blipFill>
          <a:blip r:embed="rId3"/>
          <a:stretch>
            <a:fillRect/>
          </a:stretch>
        </p:blipFill>
        <p:spPr>
          <a:xfrm>
            <a:off x="5231037" y="3758265"/>
            <a:ext cx="1459832" cy="1154163"/>
          </a:xfrm>
          <a:prstGeom prst="rect">
            <a:avLst/>
          </a:prstGeom>
        </p:spPr>
      </p:pic>
      <p:pic>
        <p:nvPicPr>
          <p:cNvPr id="7" name="Grafik 6">
            <a:extLst>
              <a:ext uri="{FF2B5EF4-FFF2-40B4-BE49-F238E27FC236}">
                <a16:creationId xmlns:a16="http://schemas.microsoft.com/office/drawing/2014/main" id="{AA34F439-D14B-EB14-1E82-B953ECE5D9A7}"/>
              </a:ext>
            </a:extLst>
          </p:cNvPr>
          <p:cNvPicPr>
            <a:picLocks noChangeAspect="1"/>
          </p:cNvPicPr>
          <p:nvPr/>
        </p:nvPicPr>
        <p:blipFill>
          <a:blip r:embed="rId4"/>
          <a:stretch>
            <a:fillRect/>
          </a:stretch>
        </p:blipFill>
        <p:spPr>
          <a:xfrm>
            <a:off x="4990897" y="1374803"/>
            <a:ext cx="1072079" cy="1649551"/>
          </a:xfrm>
          <a:prstGeom prst="rect">
            <a:avLst/>
          </a:prstGeom>
        </p:spPr>
      </p:pic>
      <p:pic>
        <p:nvPicPr>
          <p:cNvPr id="8" name="Grafik 7">
            <a:extLst>
              <a:ext uri="{FF2B5EF4-FFF2-40B4-BE49-F238E27FC236}">
                <a16:creationId xmlns:a16="http://schemas.microsoft.com/office/drawing/2014/main" id="{50AA9881-573C-7F9C-8198-6C0BA2A73AA1}"/>
              </a:ext>
            </a:extLst>
          </p:cNvPr>
          <p:cNvPicPr>
            <a:picLocks noChangeAspect="1"/>
          </p:cNvPicPr>
          <p:nvPr/>
        </p:nvPicPr>
        <p:blipFill>
          <a:blip r:embed="rId5"/>
          <a:stretch>
            <a:fillRect/>
          </a:stretch>
        </p:blipFill>
        <p:spPr>
          <a:xfrm>
            <a:off x="7247547" y="1781945"/>
            <a:ext cx="821820" cy="937842"/>
          </a:xfrm>
          <a:prstGeom prst="rect">
            <a:avLst/>
          </a:prstGeom>
        </p:spPr>
      </p:pic>
      <p:sp>
        <p:nvSpPr>
          <p:cNvPr id="11" name="Textfeld 10">
            <a:extLst>
              <a:ext uri="{FF2B5EF4-FFF2-40B4-BE49-F238E27FC236}">
                <a16:creationId xmlns:a16="http://schemas.microsoft.com/office/drawing/2014/main" id="{830B52A6-C78D-CA96-19C4-8A46AD98DBA3}"/>
              </a:ext>
            </a:extLst>
          </p:cNvPr>
          <p:cNvSpPr txBox="1"/>
          <p:nvPr/>
        </p:nvSpPr>
        <p:spPr>
          <a:xfrm>
            <a:off x="7020272" y="3112503"/>
            <a:ext cx="2012465" cy="501484"/>
          </a:xfrm>
          <a:prstGeom prst="rect">
            <a:avLst/>
          </a:prstGeom>
          <a:noFill/>
        </p:spPr>
        <p:txBody>
          <a:bodyPr wrap="square">
            <a:spAutoFit/>
          </a:bodyPr>
          <a:lstStyle/>
          <a:p>
            <a:pPr lvl="0">
              <a:lnSpc>
                <a:spcPct val="107000"/>
              </a:lnSpc>
              <a:spcAft>
                <a:spcPts val="480"/>
              </a:spcAft>
              <a:buClr>
                <a:srgbClr val="00726F"/>
              </a:buClr>
              <a:buSzPts val="1100"/>
            </a:pPr>
            <a:r>
              <a:rPr lang="fr-FR"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Service de repas pour sa femme et lui</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76D42F78-2330-6BB9-EFBC-ED3F390E858B}"/>
              </a:ext>
            </a:extLst>
          </p:cNvPr>
          <p:cNvSpPr txBox="1"/>
          <p:nvPr/>
        </p:nvSpPr>
        <p:spPr>
          <a:xfrm>
            <a:off x="6876256" y="1229174"/>
            <a:ext cx="1564403" cy="501484"/>
          </a:xfrm>
          <a:prstGeom prst="rect">
            <a:avLst/>
          </a:prstGeom>
          <a:noFill/>
        </p:spPr>
        <p:txBody>
          <a:bodyPr wrap="square">
            <a:spAutoFit/>
          </a:bodyPr>
          <a:lstStyle/>
          <a:p>
            <a:pPr lvl="0">
              <a:lnSpc>
                <a:spcPct val="107000"/>
              </a:lnSpc>
              <a:spcAft>
                <a:spcPts val="480"/>
              </a:spcAft>
              <a:buClr>
                <a:srgbClr val="00726F"/>
              </a:buClr>
              <a:buSzPts val="1100"/>
            </a:pPr>
            <a:r>
              <a:rPr lang="fr-FR"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Soins des pieds pour sa femme</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DFFDC417-D521-37EB-7D6E-C6AD0E3DC47F}"/>
              </a:ext>
            </a:extLst>
          </p:cNvPr>
          <p:cNvSpPr txBox="1"/>
          <p:nvPr/>
        </p:nvSpPr>
        <p:spPr>
          <a:xfrm>
            <a:off x="4702281" y="3256229"/>
            <a:ext cx="2012465" cy="715517"/>
          </a:xfrm>
          <a:prstGeom prst="rect">
            <a:avLst/>
          </a:prstGeom>
          <a:noFill/>
        </p:spPr>
        <p:txBody>
          <a:bodyPr wrap="square">
            <a:spAutoFit/>
          </a:bodyPr>
          <a:lstStyle/>
          <a:p>
            <a:pPr lvl="0">
              <a:lnSpc>
                <a:spcPct val="107000"/>
              </a:lnSpc>
              <a:spcAft>
                <a:spcPts val="480"/>
              </a:spcAft>
              <a:buClr>
                <a:srgbClr val="00726F"/>
              </a:buClr>
              <a:buSzPts val="1100"/>
            </a:pPr>
            <a:r>
              <a:rPr lang="fr-FR"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Activités dans la commune de </a:t>
            </a:r>
            <a:r>
              <a:rPr lang="fr-FR" sz="1300" dirty="0" err="1">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Belfaux</a:t>
            </a:r>
            <a:r>
              <a:rPr lang="fr-FR"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 pour lui</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683BF43E-BDE0-C6A1-AC2A-F688411BEA4E}"/>
              </a:ext>
            </a:extLst>
          </p:cNvPr>
          <p:cNvSpPr txBox="1"/>
          <p:nvPr/>
        </p:nvSpPr>
        <p:spPr>
          <a:xfrm>
            <a:off x="4406467" y="889498"/>
            <a:ext cx="2012465" cy="501484"/>
          </a:xfrm>
          <a:prstGeom prst="rect">
            <a:avLst/>
          </a:prstGeom>
          <a:noFill/>
        </p:spPr>
        <p:txBody>
          <a:bodyPr wrap="square">
            <a:spAutoFit/>
          </a:bodyPr>
          <a:lstStyle/>
          <a:p>
            <a:pPr lvl="0">
              <a:lnSpc>
                <a:spcPct val="107000"/>
              </a:lnSpc>
              <a:spcAft>
                <a:spcPts val="480"/>
              </a:spcAft>
              <a:buClr>
                <a:srgbClr val="00726F"/>
              </a:buClr>
              <a:buSzPts val="1100"/>
            </a:pPr>
            <a:r>
              <a:rPr lang="fr-FR"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Accompagnement et soins pour sa femme</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grpSp>
        <p:nvGrpSpPr>
          <p:cNvPr id="19" name="Gruppieren 18">
            <a:extLst>
              <a:ext uri="{FF2B5EF4-FFF2-40B4-BE49-F238E27FC236}">
                <a16:creationId xmlns:a16="http://schemas.microsoft.com/office/drawing/2014/main" id="{F6B27D70-EC35-D764-5692-016E41C97335}"/>
              </a:ext>
            </a:extLst>
          </p:cNvPr>
          <p:cNvGrpSpPr/>
          <p:nvPr/>
        </p:nvGrpSpPr>
        <p:grpSpPr>
          <a:xfrm>
            <a:off x="600535" y="1270191"/>
            <a:ext cx="3782658" cy="3320924"/>
            <a:chOff x="594000" y="1411066"/>
            <a:chExt cx="3782658" cy="3320924"/>
          </a:xfrm>
        </p:grpSpPr>
        <p:pic>
          <p:nvPicPr>
            <p:cNvPr id="2" name="Grafik 1">
              <a:extLst>
                <a:ext uri="{FF2B5EF4-FFF2-40B4-BE49-F238E27FC236}">
                  <a16:creationId xmlns:a16="http://schemas.microsoft.com/office/drawing/2014/main" id="{A127D3EB-9F4B-8666-0D11-D02B610961CF}"/>
                </a:ext>
              </a:extLst>
            </p:cNvPr>
            <p:cNvPicPr>
              <a:picLocks noChangeAspect="1"/>
            </p:cNvPicPr>
            <p:nvPr/>
          </p:nvPicPr>
          <p:blipFill>
            <a:blip r:embed="rId6"/>
            <a:stretch>
              <a:fillRect/>
            </a:stretch>
          </p:blipFill>
          <p:spPr>
            <a:xfrm>
              <a:off x="594000" y="1411067"/>
              <a:ext cx="3318965" cy="2187600"/>
            </a:xfrm>
            <a:prstGeom prst="rect">
              <a:avLst/>
            </a:prstGeom>
          </p:spPr>
        </p:pic>
        <p:sp>
          <p:nvSpPr>
            <p:cNvPr id="9" name="Textfeld 8">
              <a:extLst>
                <a:ext uri="{FF2B5EF4-FFF2-40B4-BE49-F238E27FC236}">
                  <a16:creationId xmlns:a16="http://schemas.microsoft.com/office/drawing/2014/main" id="{75C7D56D-9BDD-A153-739E-A5A15ED49006}"/>
                </a:ext>
              </a:extLst>
            </p:cNvPr>
            <p:cNvSpPr txBox="1"/>
            <p:nvPr/>
          </p:nvSpPr>
          <p:spPr>
            <a:xfrm>
              <a:off x="761687" y="3751139"/>
              <a:ext cx="3306257" cy="763542"/>
            </a:xfrm>
            <a:prstGeom prst="rect">
              <a:avLst/>
            </a:prstGeom>
            <a:noFill/>
          </p:spPr>
          <p:txBody>
            <a:bodyPr wrap="square">
              <a:spAutoFit/>
            </a:bodyPr>
            <a:lstStyle/>
            <a:p>
              <a:pPr lvl="0">
                <a:lnSpc>
                  <a:spcPct val="107000"/>
                </a:lnSpc>
                <a:spcAft>
                  <a:spcPts val="480"/>
                </a:spcAft>
                <a:buClr>
                  <a:srgbClr val="00726F"/>
                </a:buClr>
                <a:buSzPts val="1100"/>
              </a:pPr>
              <a:r>
                <a:rPr lang="fr-FR" sz="14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Mme Jungo de la commune de </a:t>
              </a:r>
              <a:r>
                <a:rPr lang="fr-FR" sz="1400" dirty="0" err="1">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Cugy</a:t>
              </a:r>
              <a:r>
                <a:rPr lang="fr-FR" sz="14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 prend en charge les besoins de M. </a:t>
              </a:r>
              <a:r>
                <a:rPr lang="fr-FR" sz="1400" dirty="0" err="1">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Pittet</a:t>
              </a:r>
              <a:endParaRPr lang="de-CH" sz="14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
          <p:nvSpPr>
            <p:cNvPr id="10" name="Rechteck 9">
              <a:extLst>
                <a:ext uri="{FF2B5EF4-FFF2-40B4-BE49-F238E27FC236}">
                  <a16:creationId xmlns:a16="http://schemas.microsoft.com/office/drawing/2014/main" id="{E64587A4-A9EB-65D4-5E7C-A01FBC3E791F}"/>
                </a:ext>
              </a:extLst>
            </p:cNvPr>
            <p:cNvSpPr/>
            <p:nvPr/>
          </p:nvSpPr>
          <p:spPr>
            <a:xfrm>
              <a:off x="594000" y="1411066"/>
              <a:ext cx="3318965" cy="33209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Fünfeck 14">
              <a:extLst>
                <a:ext uri="{FF2B5EF4-FFF2-40B4-BE49-F238E27FC236}">
                  <a16:creationId xmlns:a16="http://schemas.microsoft.com/office/drawing/2014/main" id="{5134B056-1A81-F815-4CD5-5649668D233C}"/>
                </a:ext>
              </a:extLst>
            </p:cNvPr>
            <p:cNvSpPr/>
            <p:nvPr/>
          </p:nvSpPr>
          <p:spPr>
            <a:xfrm>
              <a:off x="3923928" y="1411067"/>
              <a:ext cx="452730" cy="3320923"/>
            </a:xfrm>
            <a:prstGeom prst="homePlate">
              <a:avLst>
                <a:gd name="adj" fmla="val 10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7" name="Foliennummernplatzhalter 6">
            <a:extLst>
              <a:ext uri="{FF2B5EF4-FFF2-40B4-BE49-F238E27FC236}">
                <a16:creationId xmlns:a16="http://schemas.microsoft.com/office/drawing/2014/main" id="{C32ADF90-143C-9918-1B54-83A60A41C227}"/>
              </a:ext>
            </a:extLst>
          </p:cNvPr>
          <p:cNvSpPr>
            <a:spLocks noGrp="1"/>
          </p:cNvSpPr>
          <p:nvPr>
            <p:ph type="sldNum" sz="quarter" idx="15"/>
          </p:nvPr>
        </p:nvSpPr>
        <p:spPr>
          <a:xfrm>
            <a:off x="594000" y="4850353"/>
            <a:ext cx="936104" cy="252000"/>
          </a:xfrm>
        </p:spPr>
        <p:txBody>
          <a:bodyPr/>
          <a:lstStyle/>
          <a:p>
            <a:r>
              <a:rPr lang="de-CH" sz="1000" dirty="0"/>
              <a:t>Page </a:t>
            </a:r>
            <a:fld id="{453031DB-0871-4B44-8BA0-CCE754DA64BA}" type="slidenum">
              <a:rPr lang="de-CH" sz="1000" smtClean="0"/>
              <a:pPr/>
              <a:t>26</a:t>
            </a:fld>
            <a:endParaRPr lang="de-CH" sz="1000" dirty="0"/>
          </a:p>
        </p:txBody>
      </p:sp>
      <p:sp>
        <p:nvSpPr>
          <p:cNvPr id="18" name="Textfeld 17">
            <a:extLst>
              <a:ext uri="{FF2B5EF4-FFF2-40B4-BE49-F238E27FC236}">
                <a16:creationId xmlns:a16="http://schemas.microsoft.com/office/drawing/2014/main" id="{F9CCCCC0-954B-78D0-3581-4DD80C23322A}"/>
              </a:ext>
            </a:extLst>
          </p:cNvPr>
          <p:cNvSpPr txBox="1"/>
          <p:nvPr/>
        </p:nvSpPr>
        <p:spPr>
          <a:xfrm>
            <a:off x="7409154" y="4899149"/>
            <a:ext cx="2592811" cy="182422"/>
          </a:xfrm>
          <a:prstGeom prst="rect">
            <a:avLst/>
          </a:prstGeom>
          <a:noFill/>
        </p:spPr>
        <p:txBody>
          <a:bodyPr wrap="square">
            <a:spAutoFit/>
          </a:bodyPr>
          <a:lstStyle/>
          <a:p>
            <a:pPr lvl="0">
              <a:lnSpc>
                <a:spcPct val="107000"/>
              </a:lnSpc>
              <a:spcAft>
                <a:spcPts val="480"/>
              </a:spcAft>
              <a:buClr>
                <a:srgbClr val="00726F"/>
              </a:buClr>
              <a:buSzPts val="1100"/>
            </a:pPr>
            <a:r>
              <a:rPr lang="fr-FR" sz="6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Source de toutes les images : </a:t>
            </a:r>
            <a:r>
              <a:rPr lang="fr-FR" sz="600" dirty="0" err="1">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freepik</a:t>
            </a:r>
            <a:endParaRPr lang="de-CH" sz="6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29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A739A75-9505-88E7-D311-AEB8FE1C3358}"/>
              </a:ext>
            </a:extLst>
          </p:cNvPr>
          <p:cNvPicPr>
            <a:picLocks noChangeAspect="1"/>
          </p:cNvPicPr>
          <p:nvPr/>
        </p:nvPicPr>
        <p:blipFill>
          <a:blip r:embed="rId2"/>
          <a:stretch>
            <a:fillRect/>
          </a:stretch>
        </p:blipFill>
        <p:spPr>
          <a:xfrm flipH="1">
            <a:off x="628490" y="1641114"/>
            <a:ext cx="2020178" cy="1759270"/>
          </a:xfrm>
          <a:prstGeom prst="rect">
            <a:avLst/>
          </a:prstGeom>
        </p:spPr>
      </p:pic>
      <p:sp>
        <p:nvSpPr>
          <p:cNvPr id="5" name="Titel 1">
            <a:extLst>
              <a:ext uri="{FF2B5EF4-FFF2-40B4-BE49-F238E27FC236}">
                <a16:creationId xmlns:a16="http://schemas.microsoft.com/office/drawing/2014/main" id="{54560DEE-43CE-F9C7-955F-90D9424E44F7}"/>
              </a:ext>
            </a:extLst>
          </p:cNvPr>
          <p:cNvSpPr>
            <a:spLocks noGrp="1"/>
          </p:cNvSpPr>
          <p:nvPr>
            <p:ph type="ctrTitle"/>
          </p:nvPr>
        </p:nvSpPr>
        <p:spPr>
          <a:xfrm>
            <a:off x="594000" y="396000"/>
            <a:ext cx="6858320" cy="923330"/>
          </a:xfrm>
        </p:spPr>
        <p:txBody>
          <a:bodyPr/>
          <a:lstStyle/>
          <a:p>
            <a:r>
              <a:rPr lang="fr-FR" dirty="0"/>
              <a:t>Mme </a:t>
            </a:r>
            <a:r>
              <a:rPr lang="fr-FR" dirty="0" err="1"/>
              <a:t>Jungo</a:t>
            </a:r>
            <a:r>
              <a:rPr lang="fr-FR" dirty="0"/>
              <a:t> recherche les offres sur de nombreux sites web différents - un travail fastidieux qui prend du temps</a:t>
            </a:r>
            <a:endParaRPr lang="de-CH" dirty="0"/>
          </a:p>
        </p:txBody>
      </p:sp>
      <p:pic>
        <p:nvPicPr>
          <p:cNvPr id="9" name="Grafik 8" descr="Müde Gesichtskontur mit einfarbiger Füllung">
            <a:extLst>
              <a:ext uri="{FF2B5EF4-FFF2-40B4-BE49-F238E27FC236}">
                <a16:creationId xmlns:a16="http://schemas.microsoft.com/office/drawing/2014/main" id="{ABC52BAC-AA3A-90C6-63C8-F4E4DE0FF6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3101" y="2574286"/>
            <a:ext cx="1189771" cy="1189771"/>
          </a:xfrm>
          <a:prstGeom prst="rect">
            <a:avLst/>
          </a:prstGeom>
        </p:spPr>
      </p:pic>
      <p:sp>
        <p:nvSpPr>
          <p:cNvPr id="10" name="Textfeld 9">
            <a:extLst>
              <a:ext uri="{FF2B5EF4-FFF2-40B4-BE49-F238E27FC236}">
                <a16:creationId xmlns:a16="http://schemas.microsoft.com/office/drawing/2014/main" id="{6E0E6B2C-6E1C-2EBA-37F7-4F8160508334}"/>
              </a:ext>
            </a:extLst>
          </p:cNvPr>
          <p:cNvSpPr txBox="1"/>
          <p:nvPr/>
        </p:nvSpPr>
        <p:spPr>
          <a:xfrm>
            <a:off x="2814995" y="2093936"/>
            <a:ext cx="831590" cy="287451"/>
          </a:xfrm>
          <a:prstGeom prst="rect">
            <a:avLst/>
          </a:prstGeom>
          <a:noFill/>
        </p:spPr>
        <p:txBody>
          <a:bodyPr wrap="square">
            <a:spAutoFit/>
          </a:bodyPr>
          <a:lstStyle/>
          <a:p>
            <a:pPr lvl="0">
              <a:lnSpc>
                <a:spcPct val="107000"/>
              </a:lnSpc>
              <a:spcAft>
                <a:spcPts val="480"/>
              </a:spcAft>
              <a:buClr>
                <a:srgbClr val="00726F"/>
              </a:buClr>
              <a:buSzPts val="1100"/>
            </a:pPr>
            <a:r>
              <a:rPr lang="de-CH"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CLIC</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A4A88757-69A9-9898-E4AA-8899893A2947}"/>
              </a:ext>
            </a:extLst>
          </p:cNvPr>
          <p:cNvSpPr txBox="1"/>
          <p:nvPr/>
        </p:nvSpPr>
        <p:spPr>
          <a:xfrm>
            <a:off x="5974913" y="2101427"/>
            <a:ext cx="904267" cy="287451"/>
          </a:xfrm>
          <a:prstGeom prst="rect">
            <a:avLst/>
          </a:prstGeom>
          <a:noFill/>
        </p:spPr>
        <p:txBody>
          <a:bodyPr wrap="square">
            <a:spAutoFit/>
          </a:bodyPr>
          <a:lstStyle/>
          <a:p>
            <a:pPr lvl="0">
              <a:lnSpc>
                <a:spcPct val="107000"/>
              </a:lnSpc>
              <a:spcAft>
                <a:spcPts val="480"/>
              </a:spcAft>
              <a:buClr>
                <a:srgbClr val="00726F"/>
              </a:buClr>
              <a:buSzPts val="1100"/>
            </a:pPr>
            <a:r>
              <a:rPr lang="de-CH" sz="1300" dirty="0">
                <a:uFill>
                  <a:solidFill>
                    <a:srgbClr val="008080"/>
                  </a:solidFill>
                </a:uFill>
                <a:latin typeface="Verdana" panose="020B0604030504040204" pitchFamily="34" charset="0"/>
                <a:ea typeface="Calibri" panose="020F0502020204030204" pitchFamily="34" charset="0"/>
                <a:cs typeface="Times New Roman" panose="02020603050405020304" pitchFamily="18" charset="0"/>
              </a:rPr>
              <a:t>CLIC</a:t>
            </a:r>
            <a:endParaRPr lang="de-CH" sz="1300" dirty="0">
              <a:effectLst/>
              <a:uFill>
                <a:solidFill>
                  <a:srgbClr val="008080"/>
                </a:solidFill>
              </a:uFill>
              <a:latin typeface="Verdana" panose="020B060403050404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B73AF63F-3B26-FC74-8DD4-768205A18EEB}"/>
              </a:ext>
            </a:extLst>
          </p:cNvPr>
          <p:cNvPicPr>
            <a:picLocks noChangeAspect="1"/>
          </p:cNvPicPr>
          <p:nvPr/>
        </p:nvPicPr>
        <p:blipFill>
          <a:blip r:embed="rId5"/>
          <a:stretch>
            <a:fillRect/>
          </a:stretch>
        </p:blipFill>
        <p:spPr>
          <a:xfrm>
            <a:off x="6516216" y="1783725"/>
            <a:ext cx="1660243" cy="978897"/>
          </a:xfrm>
          <a:prstGeom prst="rect">
            <a:avLst/>
          </a:prstGeom>
        </p:spPr>
      </p:pic>
      <p:pic>
        <p:nvPicPr>
          <p:cNvPr id="16" name="Grafik 15">
            <a:extLst>
              <a:ext uri="{FF2B5EF4-FFF2-40B4-BE49-F238E27FC236}">
                <a16:creationId xmlns:a16="http://schemas.microsoft.com/office/drawing/2014/main" id="{F2C08D09-B753-4A18-E65F-ECD41F51E6F0}"/>
              </a:ext>
            </a:extLst>
          </p:cNvPr>
          <p:cNvPicPr>
            <a:picLocks noChangeAspect="1"/>
          </p:cNvPicPr>
          <p:nvPr/>
        </p:nvPicPr>
        <p:blipFill>
          <a:blip r:embed="rId5"/>
          <a:stretch>
            <a:fillRect/>
          </a:stretch>
        </p:blipFill>
        <p:spPr>
          <a:xfrm>
            <a:off x="6668616" y="1936125"/>
            <a:ext cx="1660243" cy="978897"/>
          </a:xfrm>
          <a:prstGeom prst="rect">
            <a:avLst/>
          </a:prstGeom>
        </p:spPr>
      </p:pic>
      <p:pic>
        <p:nvPicPr>
          <p:cNvPr id="19" name="Grafik 18">
            <a:extLst>
              <a:ext uri="{FF2B5EF4-FFF2-40B4-BE49-F238E27FC236}">
                <a16:creationId xmlns:a16="http://schemas.microsoft.com/office/drawing/2014/main" id="{7BA5C774-2752-9C05-4CB5-79B20168CD65}"/>
              </a:ext>
            </a:extLst>
          </p:cNvPr>
          <p:cNvPicPr>
            <a:picLocks noChangeAspect="1"/>
          </p:cNvPicPr>
          <p:nvPr/>
        </p:nvPicPr>
        <p:blipFill>
          <a:blip r:embed="rId5"/>
          <a:stretch>
            <a:fillRect/>
          </a:stretch>
        </p:blipFill>
        <p:spPr>
          <a:xfrm>
            <a:off x="6821016" y="2088525"/>
            <a:ext cx="1660243" cy="978897"/>
          </a:xfrm>
          <a:prstGeom prst="rect">
            <a:avLst/>
          </a:prstGeom>
        </p:spPr>
      </p:pic>
      <p:pic>
        <p:nvPicPr>
          <p:cNvPr id="20" name="Grafik 19">
            <a:extLst>
              <a:ext uri="{FF2B5EF4-FFF2-40B4-BE49-F238E27FC236}">
                <a16:creationId xmlns:a16="http://schemas.microsoft.com/office/drawing/2014/main" id="{06A8EBF0-B5DD-F5F6-A3CF-B3DF1101F963}"/>
              </a:ext>
            </a:extLst>
          </p:cNvPr>
          <p:cNvPicPr>
            <a:picLocks noChangeAspect="1"/>
          </p:cNvPicPr>
          <p:nvPr/>
        </p:nvPicPr>
        <p:blipFill>
          <a:blip r:embed="rId5"/>
          <a:stretch>
            <a:fillRect/>
          </a:stretch>
        </p:blipFill>
        <p:spPr>
          <a:xfrm>
            <a:off x="6973416" y="2240925"/>
            <a:ext cx="1660243" cy="978897"/>
          </a:xfrm>
          <a:prstGeom prst="rect">
            <a:avLst/>
          </a:prstGeom>
        </p:spPr>
      </p:pic>
      <p:pic>
        <p:nvPicPr>
          <p:cNvPr id="6" name="Grafik 5">
            <a:extLst>
              <a:ext uri="{FF2B5EF4-FFF2-40B4-BE49-F238E27FC236}">
                <a16:creationId xmlns:a16="http://schemas.microsoft.com/office/drawing/2014/main" id="{24987168-1AEE-6D20-EC06-31050E1C2E89}"/>
              </a:ext>
            </a:extLst>
          </p:cNvPr>
          <p:cNvPicPr>
            <a:picLocks noChangeAspect="1"/>
          </p:cNvPicPr>
          <p:nvPr/>
        </p:nvPicPr>
        <p:blipFill>
          <a:blip r:embed="rId5"/>
          <a:stretch>
            <a:fillRect/>
          </a:stretch>
        </p:blipFill>
        <p:spPr>
          <a:xfrm>
            <a:off x="3458433" y="1756952"/>
            <a:ext cx="1660243" cy="978897"/>
          </a:xfrm>
          <a:prstGeom prst="rect">
            <a:avLst/>
          </a:prstGeom>
        </p:spPr>
      </p:pic>
      <p:pic>
        <p:nvPicPr>
          <p:cNvPr id="21" name="Grafik 20">
            <a:extLst>
              <a:ext uri="{FF2B5EF4-FFF2-40B4-BE49-F238E27FC236}">
                <a16:creationId xmlns:a16="http://schemas.microsoft.com/office/drawing/2014/main" id="{E40C165A-DC8A-6B3A-1F69-AF7BEC356041}"/>
              </a:ext>
            </a:extLst>
          </p:cNvPr>
          <p:cNvPicPr>
            <a:picLocks noChangeAspect="1"/>
          </p:cNvPicPr>
          <p:nvPr/>
        </p:nvPicPr>
        <p:blipFill>
          <a:blip r:embed="rId5"/>
          <a:stretch>
            <a:fillRect/>
          </a:stretch>
        </p:blipFill>
        <p:spPr>
          <a:xfrm>
            <a:off x="3566514" y="1874006"/>
            <a:ext cx="1660243" cy="978897"/>
          </a:xfrm>
          <a:prstGeom prst="rect">
            <a:avLst/>
          </a:prstGeom>
        </p:spPr>
      </p:pic>
      <p:pic>
        <p:nvPicPr>
          <p:cNvPr id="22" name="Grafik 21">
            <a:extLst>
              <a:ext uri="{FF2B5EF4-FFF2-40B4-BE49-F238E27FC236}">
                <a16:creationId xmlns:a16="http://schemas.microsoft.com/office/drawing/2014/main" id="{1ACA079D-BF7D-4A11-A7B5-8089D4FC8627}"/>
              </a:ext>
            </a:extLst>
          </p:cNvPr>
          <p:cNvPicPr>
            <a:picLocks noChangeAspect="1"/>
          </p:cNvPicPr>
          <p:nvPr/>
        </p:nvPicPr>
        <p:blipFill>
          <a:blip r:embed="rId5"/>
          <a:stretch>
            <a:fillRect/>
          </a:stretch>
        </p:blipFill>
        <p:spPr>
          <a:xfrm>
            <a:off x="3763233" y="2061752"/>
            <a:ext cx="1660243" cy="978897"/>
          </a:xfrm>
          <a:prstGeom prst="rect">
            <a:avLst/>
          </a:prstGeom>
        </p:spPr>
      </p:pic>
      <p:pic>
        <p:nvPicPr>
          <p:cNvPr id="23" name="Grafik 22">
            <a:extLst>
              <a:ext uri="{FF2B5EF4-FFF2-40B4-BE49-F238E27FC236}">
                <a16:creationId xmlns:a16="http://schemas.microsoft.com/office/drawing/2014/main" id="{E968711A-C6C8-87E0-CE4E-5E012DFA30CD}"/>
              </a:ext>
            </a:extLst>
          </p:cNvPr>
          <p:cNvPicPr>
            <a:picLocks noChangeAspect="1"/>
          </p:cNvPicPr>
          <p:nvPr/>
        </p:nvPicPr>
        <p:blipFill>
          <a:blip r:embed="rId5"/>
          <a:stretch>
            <a:fillRect/>
          </a:stretch>
        </p:blipFill>
        <p:spPr>
          <a:xfrm>
            <a:off x="3915633" y="2214152"/>
            <a:ext cx="1660243" cy="978897"/>
          </a:xfrm>
          <a:prstGeom prst="rect">
            <a:avLst/>
          </a:prstGeom>
        </p:spPr>
      </p:pic>
      <p:sp>
        <p:nvSpPr>
          <p:cNvPr id="3" name="ZoneTexte 2">
            <a:extLst>
              <a:ext uri="{FF2B5EF4-FFF2-40B4-BE49-F238E27FC236}">
                <a16:creationId xmlns:a16="http://schemas.microsoft.com/office/drawing/2014/main" id="{602651C4-3989-0C11-CCEC-62B240A5B035}"/>
              </a:ext>
            </a:extLst>
          </p:cNvPr>
          <p:cNvSpPr txBox="1"/>
          <p:nvPr/>
        </p:nvSpPr>
        <p:spPr>
          <a:xfrm>
            <a:off x="1638579" y="3935471"/>
            <a:ext cx="6192688" cy="646331"/>
          </a:xfrm>
          <a:prstGeom prst="rect">
            <a:avLst/>
          </a:prstGeom>
          <a:noFill/>
        </p:spPr>
        <p:txBody>
          <a:bodyPr wrap="square">
            <a:spAutoFit/>
          </a:bodyPr>
          <a:lstStyle/>
          <a:p>
            <a:pPr marL="0" indent="0">
              <a:buFont typeface="Symbol" panose="05050102010706020507" pitchFamily="18" charset="2"/>
              <a:buNone/>
            </a:pPr>
            <a:r>
              <a:rPr lang="fr-FR" sz="1800" dirty="0"/>
              <a:t>Comment Mme Jungo peut-elle économiser du temps et des nerfs, et aider rapidement M. </a:t>
            </a:r>
            <a:r>
              <a:rPr lang="fr-FR" sz="1800" dirty="0" err="1"/>
              <a:t>Pittet</a:t>
            </a:r>
            <a:r>
              <a:rPr lang="fr-FR" sz="1800" dirty="0"/>
              <a:t> ?</a:t>
            </a:r>
            <a:endParaRPr lang="de-CH" sz="1800" dirty="0"/>
          </a:p>
        </p:txBody>
      </p:sp>
    </p:spTree>
    <p:extLst>
      <p:ext uri="{BB962C8B-B14F-4D97-AF65-F5344CB8AC3E}">
        <p14:creationId xmlns:p14="http://schemas.microsoft.com/office/powerpoint/2010/main" val="38404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6B2E099-991F-62E3-23DA-23A020F35D20}"/>
              </a:ext>
            </a:extLst>
          </p:cNvPr>
          <p:cNvSpPr>
            <a:spLocks noGrp="1"/>
          </p:cNvSpPr>
          <p:nvPr>
            <p:ph type="ctrTitle"/>
          </p:nvPr>
        </p:nvSpPr>
        <p:spPr>
          <a:xfrm>
            <a:off x="594000" y="396000"/>
            <a:ext cx="6858320" cy="923330"/>
          </a:xfrm>
        </p:spPr>
        <p:txBody>
          <a:bodyPr/>
          <a:lstStyle/>
          <a:p>
            <a:r>
              <a:rPr lang="fr-FR" dirty="0"/>
              <a:t>Sur la </a:t>
            </a:r>
            <a:r>
              <a:rPr lang="fr-FR" dirty="0">
                <a:solidFill>
                  <a:schemeClr val="accent1"/>
                </a:solidFill>
              </a:rPr>
              <a:t>plateforme infosenior.ch</a:t>
            </a:r>
            <a:r>
              <a:rPr lang="fr-FR" dirty="0"/>
              <a:t>, Mme </a:t>
            </a:r>
            <a:r>
              <a:rPr lang="fr-FR" dirty="0" err="1"/>
              <a:t>Jungo</a:t>
            </a:r>
            <a:r>
              <a:rPr lang="fr-FR" dirty="0"/>
              <a:t> trouve toutes les offres pour les personnes âgées en quelques clics seulement</a:t>
            </a:r>
            <a:endParaRPr lang="de-CH" dirty="0"/>
          </a:p>
        </p:txBody>
      </p:sp>
      <p:grpSp>
        <p:nvGrpSpPr>
          <p:cNvPr id="12" name="Gruppieren 11">
            <a:extLst>
              <a:ext uri="{FF2B5EF4-FFF2-40B4-BE49-F238E27FC236}">
                <a16:creationId xmlns:a16="http://schemas.microsoft.com/office/drawing/2014/main" id="{AA756461-36F5-8D0C-C94B-B2C60B06DB43}"/>
              </a:ext>
            </a:extLst>
          </p:cNvPr>
          <p:cNvGrpSpPr/>
          <p:nvPr/>
        </p:nvGrpSpPr>
        <p:grpSpPr>
          <a:xfrm>
            <a:off x="2915816" y="1496813"/>
            <a:ext cx="3528392" cy="2520280"/>
            <a:chOff x="2915816" y="1491630"/>
            <a:chExt cx="3955529" cy="2912785"/>
          </a:xfrm>
        </p:grpSpPr>
        <p:pic>
          <p:nvPicPr>
            <p:cNvPr id="5" name="Grafik 4">
              <a:extLst>
                <a:ext uri="{FF2B5EF4-FFF2-40B4-BE49-F238E27FC236}">
                  <a16:creationId xmlns:a16="http://schemas.microsoft.com/office/drawing/2014/main" id="{95CD9B71-F3AC-1008-2064-B5071083D359}"/>
                </a:ext>
              </a:extLst>
            </p:cNvPr>
            <p:cNvPicPr>
              <a:picLocks noChangeAspect="1"/>
            </p:cNvPicPr>
            <p:nvPr/>
          </p:nvPicPr>
          <p:blipFill>
            <a:blip r:embed="rId2"/>
            <a:stretch>
              <a:fillRect/>
            </a:stretch>
          </p:blipFill>
          <p:spPr>
            <a:xfrm>
              <a:off x="2915816" y="1491630"/>
              <a:ext cx="3955529" cy="2912785"/>
            </a:xfrm>
            <a:prstGeom prst="rect">
              <a:avLst/>
            </a:prstGeom>
          </p:spPr>
        </p:pic>
        <p:pic>
          <p:nvPicPr>
            <p:cNvPr id="6" name="Grafik 5">
              <a:extLst>
                <a:ext uri="{FF2B5EF4-FFF2-40B4-BE49-F238E27FC236}">
                  <a16:creationId xmlns:a16="http://schemas.microsoft.com/office/drawing/2014/main" id="{377DC110-3261-1A5E-FE52-0FF206BF9523}"/>
                </a:ext>
              </a:extLst>
            </p:cNvPr>
            <p:cNvPicPr>
              <a:picLocks noChangeAspect="1"/>
            </p:cNvPicPr>
            <p:nvPr/>
          </p:nvPicPr>
          <p:blipFill>
            <a:blip r:embed="rId3"/>
            <a:stretch>
              <a:fillRect/>
            </a:stretch>
          </p:blipFill>
          <p:spPr>
            <a:xfrm>
              <a:off x="3131840" y="1730831"/>
              <a:ext cx="2880320" cy="1681837"/>
            </a:xfrm>
            <a:prstGeom prst="rect">
              <a:avLst/>
            </a:prstGeom>
          </p:spPr>
        </p:pic>
        <p:pic>
          <p:nvPicPr>
            <p:cNvPr id="8" name="Grafik 7">
              <a:extLst>
                <a:ext uri="{FF2B5EF4-FFF2-40B4-BE49-F238E27FC236}">
                  <a16:creationId xmlns:a16="http://schemas.microsoft.com/office/drawing/2014/main" id="{2FA79417-1DCD-DFFD-08B5-1CFD96ED6CA2}"/>
                </a:ext>
              </a:extLst>
            </p:cNvPr>
            <p:cNvPicPr>
              <a:picLocks noChangeAspect="1"/>
            </p:cNvPicPr>
            <p:nvPr/>
          </p:nvPicPr>
          <p:blipFill>
            <a:blip r:embed="rId4"/>
            <a:stretch>
              <a:fillRect/>
            </a:stretch>
          </p:blipFill>
          <p:spPr>
            <a:xfrm>
              <a:off x="5436096" y="3003798"/>
              <a:ext cx="453921" cy="265559"/>
            </a:xfrm>
            <a:prstGeom prst="rect">
              <a:avLst/>
            </a:prstGeom>
          </p:spPr>
        </p:pic>
      </p:grpSp>
      <p:sp>
        <p:nvSpPr>
          <p:cNvPr id="11" name="Foliennummernplatzhalter 6">
            <a:extLst>
              <a:ext uri="{FF2B5EF4-FFF2-40B4-BE49-F238E27FC236}">
                <a16:creationId xmlns:a16="http://schemas.microsoft.com/office/drawing/2014/main" id="{A962AF75-A76E-90B8-3121-0117CF31CDB6}"/>
              </a:ext>
            </a:extLst>
          </p:cNvPr>
          <p:cNvSpPr>
            <a:spLocks noGrp="1"/>
          </p:cNvSpPr>
          <p:nvPr>
            <p:ph type="sldNum" sz="quarter" idx="15"/>
          </p:nvPr>
        </p:nvSpPr>
        <p:spPr>
          <a:xfrm>
            <a:off x="594000" y="4850353"/>
            <a:ext cx="936104" cy="252000"/>
          </a:xfrm>
        </p:spPr>
        <p:txBody>
          <a:bodyPr/>
          <a:lstStyle/>
          <a:p>
            <a:r>
              <a:rPr lang="de-CH" sz="1000" dirty="0"/>
              <a:t>Page </a:t>
            </a:r>
            <a:fld id="{453031DB-0871-4B44-8BA0-CCE754DA64BA}" type="slidenum">
              <a:rPr lang="de-CH" sz="1000" smtClean="0"/>
              <a:pPr/>
              <a:t>28</a:t>
            </a:fld>
            <a:endParaRPr lang="de-CH" sz="1000" dirty="0"/>
          </a:p>
        </p:txBody>
      </p:sp>
      <p:pic>
        <p:nvPicPr>
          <p:cNvPr id="13" name="Grafik 12">
            <a:extLst>
              <a:ext uri="{FF2B5EF4-FFF2-40B4-BE49-F238E27FC236}">
                <a16:creationId xmlns:a16="http://schemas.microsoft.com/office/drawing/2014/main" id="{45F774EE-2E49-BA33-05AE-CFED78EBF1A7}"/>
              </a:ext>
            </a:extLst>
          </p:cNvPr>
          <p:cNvPicPr>
            <a:picLocks noChangeAspect="1"/>
          </p:cNvPicPr>
          <p:nvPr/>
        </p:nvPicPr>
        <p:blipFill>
          <a:blip r:embed="rId5"/>
          <a:stretch>
            <a:fillRect/>
          </a:stretch>
        </p:blipFill>
        <p:spPr>
          <a:xfrm>
            <a:off x="6766854" y="3387382"/>
            <a:ext cx="1100462" cy="1222974"/>
          </a:xfrm>
          <a:prstGeom prst="rect">
            <a:avLst/>
          </a:prstGeom>
        </p:spPr>
      </p:pic>
      <p:pic>
        <p:nvPicPr>
          <p:cNvPr id="14" name="Grafik 13">
            <a:extLst>
              <a:ext uri="{FF2B5EF4-FFF2-40B4-BE49-F238E27FC236}">
                <a16:creationId xmlns:a16="http://schemas.microsoft.com/office/drawing/2014/main" id="{9BA839C9-5C15-9F81-6F86-2506665D64E1}"/>
              </a:ext>
            </a:extLst>
          </p:cNvPr>
          <p:cNvPicPr>
            <a:picLocks noChangeAspect="1"/>
          </p:cNvPicPr>
          <p:nvPr/>
        </p:nvPicPr>
        <p:blipFill>
          <a:blip r:embed="rId6"/>
          <a:stretch>
            <a:fillRect/>
          </a:stretch>
        </p:blipFill>
        <p:spPr>
          <a:xfrm>
            <a:off x="5046492" y="3870139"/>
            <a:ext cx="1459832" cy="1154163"/>
          </a:xfrm>
          <a:prstGeom prst="rect">
            <a:avLst/>
          </a:prstGeom>
        </p:spPr>
      </p:pic>
      <p:pic>
        <p:nvPicPr>
          <p:cNvPr id="15" name="Grafik 14">
            <a:extLst>
              <a:ext uri="{FF2B5EF4-FFF2-40B4-BE49-F238E27FC236}">
                <a16:creationId xmlns:a16="http://schemas.microsoft.com/office/drawing/2014/main" id="{B80537CA-AFC8-75A6-1070-83592B8CA40D}"/>
              </a:ext>
            </a:extLst>
          </p:cNvPr>
          <p:cNvPicPr>
            <a:picLocks noChangeAspect="1"/>
          </p:cNvPicPr>
          <p:nvPr/>
        </p:nvPicPr>
        <p:blipFill>
          <a:blip r:embed="rId7"/>
          <a:stretch>
            <a:fillRect/>
          </a:stretch>
        </p:blipFill>
        <p:spPr>
          <a:xfrm>
            <a:off x="6387346" y="1289025"/>
            <a:ext cx="1072079" cy="1649551"/>
          </a:xfrm>
          <a:prstGeom prst="rect">
            <a:avLst/>
          </a:prstGeom>
        </p:spPr>
      </p:pic>
      <p:pic>
        <p:nvPicPr>
          <p:cNvPr id="16" name="Grafik 15">
            <a:extLst>
              <a:ext uri="{FF2B5EF4-FFF2-40B4-BE49-F238E27FC236}">
                <a16:creationId xmlns:a16="http://schemas.microsoft.com/office/drawing/2014/main" id="{4D6276E9-E3D4-2CED-A7FF-E381ACD17BE9}"/>
              </a:ext>
            </a:extLst>
          </p:cNvPr>
          <p:cNvPicPr>
            <a:picLocks noChangeAspect="1"/>
          </p:cNvPicPr>
          <p:nvPr/>
        </p:nvPicPr>
        <p:blipFill>
          <a:blip r:embed="rId8"/>
          <a:stretch>
            <a:fillRect/>
          </a:stretch>
        </p:blipFill>
        <p:spPr>
          <a:xfrm>
            <a:off x="7872921" y="2387896"/>
            <a:ext cx="821820" cy="937842"/>
          </a:xfrm>
          <a:prstGeom prst="rect">
            <a:avLst/>
          </a:prstGeom>
        </p:spPr>
      </p:pic>
      <p:pic>
        <p:nvPicPr>
          <p:cNvPr id="20" name="Grafik 19">
            <a:extLst>
              <a:ext uri="{FF2B5EF4-FFF2-40B4-BE49-F238E27FC236}">
                <a16:creationId xmlns:a16="http://schemas.microsoft.com/office/drawing/2014/main" id="{26771E3F-CE37-EDF7-0FD5-B98609DBB86B}"/>
              </a:ext>
            </a:extLst>
          </p:cNvPr>
          <p:cNvPicPr>
            <a:picLocks noChangeAspect="1"/>
          </p:cNvPicPr>
          <p:nvPr/>
        </p:nvPicPr>
        <p:blipFill>
          <a:blip r:embed="rId9"/>
          <a:stretch>
            <a:fillRect/>
          </a:stretch>
        </p:blipFill>
        <p:spPr>
          <a:xfrm>
            <a:off x="492626" y="3330284"/>
            <a:ext cx="1795464" cy="1043429"/>
          </a:xfrm>
          <a:prstGeom prst="rect">
            <a:avLst/>
          </a:prstGeom>
        </p:spPr>
      </p:pic>
      <p:pic>
        <p:nvPicPr>
          <p:cNvPr id="22" name="Grafik 21">
            <a:extLst>
              <a:ext uri="{FF2B5EF4-FFF2-40B4-BE49-F238E27FC236}">
                <a16:creationId xmlns:a16="http://schemas.microsoft.com/office/drawing/2014/main" id="{A1D8F9FE-A5EE-EF0F-FA11-D74A8B351D8A}"/>
              </a:ext>
            </a:extLst>
          </p:cNvPr>
          <p:cNvPicPr>
            <a:picLocks noChangeAspect="1"/>
          </p:cNvPicPr>
          <p:nvPr/>
        </p:nvPicPr>
        <p:blipFill>
          <a:blip r:embed="rId10"/>
          <a:stretch>
            <a:fillRect/>
          </a:stretch>
        </p:blipFill>
        <p:spPr>
          <a:xfrm>
            <a:off x="2702211" y="3935563"/>
            <a:ext cx="1028700" cy="876300"/>
          </a:xfrm>
          <a:prstGeom prst="rect">
            <a:avLst/>
          </a:prstGeom>
        </p:spPr>
      </p:pic>
      <p:pic>
        <p:nvPicPr>
          <p:cNvPr id="24" name="Grafik 23">
            <a:extLst>
              <a:ext uri="{FF2B5EF4-FFF2-40B4-BE49-F238E27FC236}">
                <a16:creationId xmlns:a16="http://schemas.microsoft.com/office/drawing/2014/main" id="{6BDFCE19-B997-EDDE-020F-C734DD2FCECD}"/>
              </a:ext>
            </a:extLst>
          </p:cNvPr>
          <p:cNvPicPr>
            <a:picLocks noChangeAspect="1"/>
          </p:cNvPicPr>
          <p:nvPr/>
        </p:nvPicPr>
        <p:blipFill>
          <a:blip r:embed="rId11"/>
          <a:stretch>
            <a:fillRect/>
          </a:stretch>
        </p:blipFill>
        <p:spPr>
          <a:xfrm>
            <a:off x="1830513" y="2414257"/>
            <a:ext cx="1023187" cy="717015"/>
          </a:xfrm>
          <a:prstGeom prst="rect">
            <a:avLst/>
          </a:prstGeom>
        </p:spPr>
      </p:pic>
      <p:pic>
        <p:nvPicPr>
          <p:cNvPr id="26" name="Grafik 25">
            <a:extLst>
              <a:ext uri="{FF2B5EF4-FFF2-40B4-BE49-F238E27FC236}">
                <a16:creationId xmlns:a16="http://schemas.microsoft.com/office/drawing/2014/main" id="{60486F1C-F7B4-6602-4D58-EAE877B5D57D}"/>
              </a:ext>
            </a:extLst>
          </p:cNvPr>
          <p:cNvPicPr>
            <a:picLocks noChangeAspect="1"/>
          </p:cNvPicPr>
          <p:nvPr/>
        </p:nvPicPr>
        <p:blipFill>
          <a:blip r:embed="rId12"/>
          <a:stretch>
            <a:fillRect/>
          </a:stretch>
        </p:blipFill>
        <p:spPr>
          <a:xfrm>
            <a:off x="455603" y="1494178"/>
            <a:ext cx="1168162" cy="1597486"/>
          </a:xfrm>
          <a:prstGeom prst="rect">
            <a:avLst/>
          </a:prstGeom>
        </p:spPr>
      </p:pic>
    </p:spTree>
    <p:extLst>
      <p:ext uri="{BB962C8B-B14F-4D97-AF65-F5344CB8AC3E}">
        <p14:creationId xmlns:p14="http://schemas.microsoft.com/office/powerpoint/2010/main" val="59117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4AFB14-D374-D57F-D9B0-C549BB80479B}"/>
              </a:ext>
            </a:extLst>
          </p:cNvPr>
          <p:cNvPicPr>
            <a:picLocks noChangeAspect="1"/>
          </p:cNvPicPr>
          <p:nvPr/>
        </p:nvPicPr>
        <p:blipFill>
          <a:blip r:embed="rId2"/>
          <a:stretch>
            <a:fillRect/>
          </a:stretch>
        </p:blipFill>
        <p:spPr>
          <a:xfrm>
            <a:off x="4099391" y="1779662"/>
            <a:ext cx="5030665" cy="3363838"/>
          </a:xfrm>
          <a:prstGeom prst="rect">
            <a:avLst/>
          </a:prstGeom>
        </p:spPr>
      </p:pic>
      <p:sp>
        <p:nvSpPr>
          <p:cNvPr id="2" name="Textplatzhalter 2">
            <a:extLst>
              <a:ext uri="{FF2B5EF4-FFF2-40B4-BE49-F238E27FC236}">
                <a16:creationId xmlns:a16="http://schemas.microsoft.com/office/drawing/2014/main" id="{AE64D390-319A-35A1-3635-00FB5E63D897}"/>
              </a:ext>
            </a:extLst>
          </p:cNvPr>
          <p:cNvSpPr txBox="1">
            <a:spLocks/>
          </p:cNvSpPr>
          <p:nvPr/>
        </p:nvSpPr>
        <p:spPr>
          <a:xfrm>
            <a:off x="467544" y="339502"/>
            <a:ext cx="7632848" cy="1224136"/>
          </a:xfrm>
          <a:prstGeom prst="rect">
            <a:avLst/>
          </a:prstGeom>
        </p:spPr>
        <p:txBody>
          <a:bodyPr vert="horz" lIns="0" tIns="0" rIns="0" bIns="0" rtlCol="0">
            <a:noAutofit/>
          </a:bodyPr>
          <a:lstStyle>
            <a:lvl1pPr marL="269875" indent="-269875" algn="l" defTabSz="914400" rtl="0" eaLnBrk="1" latinLnBrk="0" hangingPunct="1">
              <a:spcBef>
                <a:spcPct val="20000"/>
              </a:spcBef>
              <a:buClr>
                <a:srgbClr val="00726F"/>
              </a:buClr>
              <a:buFont typeface="Symbol" panose="05050102010706020507" pitchFamily="18" charset="2"/>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17550" indent="-260350" algn="l" defTabSz="914400" rtl="0" eaLnBrk="1" latinLnBrk="0" hangingPunct="1">
              <a:spcBef>
                <a:spcPct val="20000"/>
              </a:spcBef>
              <a:buClr>
                <a:srgbClr val="00726F"/>
              </a:buClr>
              <a:buFont typeface="Symbol" panose="05050102010706020507" pitchFamily="18" charset="2"/>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65225" indent="-250825" algn="l" defTabSz="914400" rtl="0" eaLnBrk="1" latinLnBrk="0" hangingPunct="1">
              <a:spcBef>
                <a:spcPct val="20000"/>
              </a:spcBef>
              <a:buClr>
                <a:srgbClr val="00726F"/>
              </a:buClr>
              <a:buFont typeface="Symbol" panose="05050102010706020507" pitchFamily="18" charset="2"/>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12900" indent="-241300" algn="l" defTabSz="914400" rtl="0" eaLnBrk="1" latinLnBrk="0" hangingPunct="1">
              <a:spcBef>
                <a:spcPct val="20000"/>
              </a:spcBef>
              <a:buClr>
                <a:srgbClr val="00726F"/>
              </a:buClr>
              <a:buFont typeface="Symbol" panose="05050102010706020507" pitchFamily="18" charset="2"/>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60575" indent="-231775" algn="l" defTabSz="914400" rtl="0" eaLnBrk="1" latinLnBrk="0" hangingPunct="1">
              <a:spcBef>
                <a:spcPct val="20000"/>
              </a:spcBef>
              <a:buClr>
                <a:srgbClr val="00726F"/>
              </a:buClr>
              <a:buFont typeface="Symbol" panose="05050102010706020507" pitchFamily="18" charset="2"/>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fr-FR" sz="2500" dirty="0"/>
              <a:t>Grâce à la </a:t>
            </a:r>
            <a:r>
              <a:rPr lang="fr-FR" sz="2500" dirty="0">
                <a:solidFill>
                  <a:schemeClr val="accent1">
                    <a:lumMod val="60000"/>
                    <a:lumOff val="40000"/>
                  </a:schemeClr>
                </a:solidFill>
              </a:rPr>
              <a:t>fonction de recherche simple </a:t>
            </a:r>
            <a:r>
              <a:rPr lang="fr-FR" sz="2500" dirty="0"/>
              <a:t>d'infosenior.ch, Mme Jungo peut conseiller plus rapidement et mieux.</a:t>
            </a:r>
          </a:p>
          <a:p>
            <a:pPr marL="0" indent="0">
              <a:buFont typeface="Symbol" panose="05050102010706020507" pitchFamily="18" charset="2"/>
              <a:buNone/>
            </a:pPr>
            <a:endParaRPr lang="fr-FR" sz="2500" dirty="0"/>
          </a:p>
        </p:txBody>
      </p:sp>
      <p:sp>
        <p:nvSpPr>
          <p:cNvPr id="5" name="ZoneTexte 4">
            <a:extLst>
              <a:ext uri="{FF2B5EF4-FFF2-40B4-BE49-F238E27FC236}">
                <a16:creationId xmlns:a16="http://schemas.microsoft.com/office/drawing/2014/main" id="{34B96DE3-4DC6-8337-B3C9-2E7984718925}"/>
              </a:ext>
            </a:extLst>
          </p:cNvPr>
          <p:cNvSpPr txBox="1"/>
          <p:nvPr/>
        </p:nvSpPr>
        <p:spPr>
          <a:xfrm>
            <a:off x="467544" y="2139702"/>
            <a:ext cx="3456384" cy="2308324"/>
          </a:xfrm>
          <a:prstGeom prst="rect">
            <a:avLst/>
          </a:prstGeom>
          <a:noFill/>
        </p:spPr>
        <p:txBody>
          <a:bodyPr wrap="square">
            <a:spAutoFit/>
          </a:bodyPr>
          <a:lstStyle/>
          <a:p>
            <a:pPr marL="0" indent="0">
              <a:buFont typeface="Symbol" panose="05050102010706020507" pitchFamily="18" charset="2"/>
              <a:buNone/>
            </a:pPr>
            <a:r>
              <a:rPr lang="fr-FR" sz="2400" dirty="0">
                <a:solidFill>
                  <a:schemeClr val="bg2"/>
                </a:solidFill>
              </a:rPr>
              <a:t>Et même M. </a:t>
            </a:r>
            <a:r>
              <a:rPr lang="fr-FR" sz="2400" dirty="0" err="1">
                <a:solidFill>
                  <a:schemeClr val="bg2"/>
                </a:solidFill>
              </a:rPr>
              <a:t>Pittet</a:t>
            </a:r>
            <a:r>
              <a:rPr lang="fr-FR" sz="2400" dirty="0">
                <a:solidFill>
                  <a:schemeClr val="bg2"/>
                </a:solidFill>
              </a:rPr>
              <a:t> trouve maintenant toutes les offres qui lui conviennent dans la commune de </a:t>
            </a:r>
            <a:r>
              <a:rPr lang="fr-FR" sz="2400" dirty="0" err="1">
                <a:solidFill>
                  <a:schemeClr val="bg2"/>
                </a:solidFill>
              </a:rPr>
              <a:t>Cugy</a:t>
            </a:r>
            <a:r>
              <a:rPr lang="fr-FR" sz="2400" dirty="0">
                <a:solidFill>
                  <a:schemeClr val="bg2"/>
                </a:solidFill>
              </a:rPr>
              <a:t> sur un seul site.</a:t>
            </a:r>
            <a:endParaRPr lang="de-CH" sz="2400" dirty="0">
              <a:solidFill>
                <a:schemeClr val="bg2"/>
              </a:solidFill>
            </a:endParaRPr>
          </a:p>
        </p:txBody>
      </p:sp>
    </p:spTree>
    <p:extLst>
      <p:ext uri="{BB962C8B-B14F-4D97-AF65-F5344CB8AC3E}">
        <p14:creationId xmlns:p14="http://schemas.microsoft.com/office/powerpoint/2010/main" val="26631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A84E0-426C-91B2-A3E8-9CBACF08A6E6}"/>
              </a:ext>
            </a:extLst>
          </p:cNvPr>
          <p:cNvSpPr>
            <a:spLocks noGrp="1"/>
          </p:cNvSpPr>
          <p:nvPr>
            <p:ph type="title"/>
          </p:nvPr>
        </p:nvSpPr>
        <p:spPr>
          <a:xfrm>
            <a:off x="1331640" y="261247"/>
            <a:ext cx="6889714" cy="1037359"/>
          </a:xfrm>
        </p:spPr>
        <p:txBody>
          <a:bodyPr/>
          <a:lstStyle/>
          <a:p>
            <a:pPr algn="l"/>
            <a:r>
              <a:rPr lang="fr-CH" sz="2800" b="1" dirty="0"/>
              <a:t>Pourquoi la vieillesse nous fait peur ?</a:t>
            </a:r>
          </a:p>
        </p:txBody>
      </p:sp>
      <p:sp>
        <p:nvSpPr>
          <p:cNvPr id="3" name="Espace réservé du contenu 2">
            <a:extLst>
              <a:ext uri="{FF2B5EF4-FFF2-40B4-BE49-F238E27FC236}">
                <a16:creationId xmlns:a16="http://schemas.microsoft.com/office/drawing/2014/main" id="{37A819D2-60EB-FFB3-F355-1465BD49B74A}"/>
              </a:ext>
            </a:extLst>
          </p:cNvPr>
          <p:cNvSpPr>
            <a:spLocks noGrp="1"/>
          </p:cNvSpPr>
          <p:nvPr>
            <p:ph idx="1"/>
          </p:nvPr>
        </p:nvSpPr>
        <p:spPr>
          <a:xfrm>
            <a:off x="1115616" y="1707654"/>
            <a:ext cx="7886700" cy="2281256"/>
          </a:xfrm>
        </p:spPr>
        <p:txBody>
          <a:bodyPr>
            <a:noAutofit/>
          </a:bodyPr>
          <a:lstStyle/>
          <a:p>
            <a:r>
              <a:rPr lang="fr-CH" dirty="0"/>
              <a:t>associée à beaucoup d’images négatives</a:t>
            </a:r>
          </a:p>
          <a:p>
            <a:r>
              <a:rPr lang="fr-CH" dirty="0"/>
              <a:t>synonyme de pertes ➡ perte = deuil</a:t>
            </a:r>
          </a:p>
          <a:p>
            <a:r>
              <a:rPr lang="fr-CH" dirty="0"/>
              <a:t>associée à la maladie d’Alzheimer et à la démence.</a:t>
            </a:r>
          </a:p>
          <a:p>
            <a:pPr marL="0" indent="0">
              <a:buNone/>
            </a:pPr>
            <a:endParaRPr lang="fr-CH" dirty="0"/>
          </a:p>
          <a:p>
            <a:pPr marL="0" indent="0">
              <a:buNone/>
            </a:pPr>
            <a:r>
              <a:rPr lang="fr-CH" dirty="0"/>
              <a:t>En Suisse, le nombre de personnes atteintes par la maladie d’Alzheimer et la démence était de 150’000 en septembre 2022, dont env. 640 personnes dans la Broye.</a:t>
            </a:r>
          </a:p>
        </p:txBody>
      </p:sp>
    </p:spTree>
    <p:extLst>
      <p:ext uri="{BB962C8B-B14F-4D97-AF65-F5344CB8AC3E}">
        <p14:creationId xmlns:p14="http://schemas.microsoft.com/office/powerpoint/2010/main" val="38123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DF2D9D0-4226-01F1-351B-F2596C773A09}"/>
              </a:ext>
            </a:extLst>
          </p:cNvPr>
          <p:cNvSpPr>
            <a:spLocks noGrp="1"/>
          </p:cNvSpPr>
          <p:nvPr>
            <p:ph type="ctrTitle"/>
          </p:nvPr>
        </p:nvSpPr>
        <p:spPr>
          <a:xfrm>
            <a:off x="594000" y="396000"/>
            <a:ext cx="6714304" cy="615553"/>
          </a:xfrm>
        </p:spPr>
        <p:txBody>
          <a:bodyPr/>
          <a:lstStyle/>
          <a:p>
            <a:r>
              <a:rPr lang="fr-FR" dirty="0"/>
              <a:t>Voici les 6 avantages que vous offre la plateforme </a:t>
            </a:r>
            <a:r>
              <a:rPr lang="fr-FR" dirty="0">
                <a:highlight>
                  <a:srgbClr val="FFFF00"/>
                </a:highlight>
              </a:rPr>
              <a:t>infosenior.ch</a:t>
            </a:r>
            <a:endParaRPr lang="de-CH" dirty="0">
              <a:highlight>
                <a:srgbClr val="FFFF00"/>
              </a:highlight>
            </a:endParaRPr>
          </a:p>
        </p:txBody>
      </p:sp>
      <p:pic>
        <p:nvPicPr>
          <p:cNvPr id="16" name="Grafik 15">
            <a:extLst>
              <a:ext uri="{FF2B5EF4-FFF2-40B4-BE49-F238E27FC236}">
                <a16:creationId xmlns:a16="http://schemas.microsoft.com/office/drawing/2014/main" id="{2688212C-2575-EC0A-832B-D08D2FE1083D}"/>
              </a:ext>
            </a:extLst>
          </p:cNvPr>
          <p:cNvPicPr>
            <a:picLocks noChangeAspect="1"/>
          </p:cNvPicPr>
          <p:nvPr/>
        </p:nvPicPr>
        <p:blipFill>
          <a:blip r:embed="rId2"/>
          <a:stretch>
            <a:fillRect/>
          </a:stretch>
        </p:blipFill>
        <p:spPr>
          <a:xfrm>
            <a:off x="2565616" y="1820583"/>
            <a:ext cx="4012768" cy="2393301"/>
          </a:xfrm>
          <a:prstGeom prst="rect">
            <a:avLst/>
          </a:prstGeom>
        </p:spPr>
      </p:pic>
      <p:sp>
        <p:nvSpPr>
          <p:cNvPr id="46" name="Foliennummernplatzhalter 6">
            <a:extLst>
              <a:ext uri="{FF2B5EF4-FFF2-40B4-BE49-F238E27FC236}">
                <a16:creationId xmlns:a16="http://schemas.microsoft.com/office/drawing/2014/main" id="{99A54878-900B-BDDA-5154-8B51214F804D}"/>
              </a:ext>
            </a:extLst>
          </p:cNvPr>
          <p:cNvSpPr>
            <a:spLocks noGrp="1"/>
          </p:cNvSpPr>
          <p:nvPr>
            <p:ph type="sldNum" sz="quarter" idx="15"/>
          </p:nvPr>
        </p:nvSpPr>
        <p:spPr>
          <a:xfrm>
            <a:off x="594000" y="4850353"/>
            <a:ext cx="936104" cy="252000"/>
          </a:xfrm>
        </p:spPr>
        <p:txBody>
          <a:bodyPr/>
          <a:lstStyle/>
          <a:p>
            <a:r>
              <a:rPr lang="de-CH" sz="1000" dirty="0"/>
              <a:t>Page </a:t>
            </a:r>
            <a:fld id="{453031DB-0871-4B44-8BA0-CCE754DA64BA}" type="slidenum">
              <a:rPr lang="de-CH" sz="1000" smtClean="0"/>
              <a:pPr/>
              <a:t>30</a:t>
            </a:fld>
            <a:endParaRPr lang="de-CH" sz="1000" dirty="0"/>
          </a:p>
        </p:txBody>
      </p:sp>
      <p:grpSp>
        <p:nvGrpSpPr>
          <p:cNvPr id="22" name="Gruppieren 21">
            <a:extLst>
              <a:ext uri="{FF2B5EF4-FFF2-40B4-BE49-F238E27FC236}">
                <a16:creationId xmlns:a16="http://schemas.microsoft.com/office/drawing/2014/main" id="{17B38E7F-8A0F-19BB-36A1-F54A40E32B45}"/>
              </a:ext>
            </a:extLst>
          </p:cNvPr>
          <p:cNvGrpSpPr/>
          <p:nvPr/>
        </p:nvGrpSpPr>
        <p:grpSpPr>
          <a:xfrm>
            <a:off x="574157" y="1291235"/>
            <a:ext cx="2518784" cy="920475"/>
            <a:chOff x="574157" y="1291235"/>
            <a:chExt cx="2518784" cy="920475"/>
          </a:xfrm>
        </p:grpSpPr>
        <p:grpSp>
          <p:nvGrpSpPr>
            <p:cNvPr id="47" name="Gruppieren 46">
              <a:extLst>
                <a:ext uri="{FF2B5EF4-FFF2-40B4-BE49-F238E27FC236}">
                  <a16:creationId xmlns:a16="http://schemas.microsoft.com/office/drawing/2014/main" id="{469C88F0-0ADF-ED4A-C53A-3A1D4F8B99FC}"/>
                </a:ext>
              </a:extLst>
            </p:cNvPr>
            <p:cNvGrpSpPr/>
            <p:nvPr/>
          </p:nvGrpSpPr>
          <p:grpSpPr>
            <a:xfrm>
              <a:off x="574157" y="1291235"/>
              <a:ext cx="2518784" cy="920475"/>
              <a:chOff x="594000" y="1291235"/>
              <a:chExt cx="2518784" cy="920475"/>
            </a:xfrm>
          </p:grpSpPr>
          <p:sp>
            <p:nvSpPr>
              <p:cNvPr id="18" name="Überschrift">
                <a:extLst>
                  <a:ext uri="{FF2B5EF4-FFF2-40B4-BE49-F238E27FC236}">
                    <a16:creationId xmlns:a16="http://schemas.microsoft.com/office/drawing/2014/main" id="{7713084B-5657-D90C-BA47-3777E1D785F9}"/>
                  </a:ext>
                </a:extLst>
              </p:cNvPr>
              <p:cNvSpPr/>
              <p:nvPr/>
            </p:nvSpPr>
            <p:spPr>
              <a:xfrm>
                <a:off x="594000" y="1291235"/>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19" name="Inhaltsplatzhalter 2">
                <a:extLst>
                  <a:ext uri="{FF2B5EF4-FFF2-40B4-BE49-F238E27FC236}">
                    <a16:creationId xmlns:a16="http://schemas.microsoft.com/office/drawing/2014/main" id="{B0B3632B-1074-F27A-E612-B97D83CE661B}"/>
                  </a:ext>
                </a:extLst>
              </p:cNvPr>
              <p:cNvSpPr txBox="1">
                <a:spLocks/>
              </p:cNvSpPr>
              <p:nvPr/>
            </p:nvSpPr>
            <p:spPr>
              <a:xfrm>
                <a:off x="1101482" y="1403096"/>
                <a:ext cx="2011302"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fr-FR" sz="1200" dirty="0"/>
                  <a:t>Toutes les offres pour personnes âgées de votre commune sur 1 plateforme</a:t>
                </a:r>
                <a:endParaRPr lang="de-CH" sz="1200" dirty="0"/>
              </a:p>
            </p:txBody>
          </p:sp>
          <p:sp>
            <p:nvSpPr>
              <p:cNvPr id="37" name="Inhaltsplatzhalter 2">
                <a:extLst>
                  <a:ext uri="{FF2B5EF4-FFF2-40B4-BE49-F238E27FC236}">
                    <a16:creationId xmlns:a16="http://schemas.microsoft.com/office/drawing/2014/main" id="{EC9F26A0-000E-D0A2-3FC2-6C2445072E3A}"/>
                  </a:ext>
                </a:extLst>
              </p:cNvPr>
              <p:cNvSpPr txBox="1">
                <a:spLocks/>
              </p:cNvSpPr>
              <p:nvPr/>
            </p:nvSpPr>
            <p:spPr>
              <a:xfrm>
                <a:off x="659512" y="1563326"/>
                <a:ext cx="697925" cy="47486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endParaRPr lang="de-CH" sz="3000" dirty="0"/>
              </a:p>
            </p:txBody>
          </p:sp>
        </p:grpSp>
        <p:sp>
          <p:nvSpPr>
            <p:cNvPr id="13" name="Rechteck: abgerundete Ecken 12">
              <a:extLst>
                <a:ext uri="{FF2B5EF4-FFF2-40B4-BE49-F238E27FC236}">
                  <a16:creationId xmlns:a16="http://schemas.microsoft.com/office/drawing/2014/main" id="{9357A2B1-C40C-C8B1-2654-E04CD2B072AF}"/>
                </a:ext>
              </a:extLst>
            </p:cNvPr>
            <p:cNvSpPr/>
            <p:nvPr/>
          </p:nvSpPr>
          <p:spPr>
            <a:xfrm>
              <a:off x="659952" y="1562725"/>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1</a:t>
              </a:r>
            </a:p>
          </p:txBody>
        </p:sp>
      </p:grpSp>
      <p:grpSp>
        <p:nvGrpSpPr>
          <p:cNvPr id="23" name="Gruppieren 22">
            <a:extLst>
              <a:ext uri="{FF2B5EF4-FFF2-40B4-BE49-F238E27FC236}">
                <a16:creationId xmlns:a16="http://schemas.microsoft.com/office/drawing/2014/main" id="{9185BF2D-6CB2-27F9-2BB1-3E1BF660B3C6}"/>
              </a:ext>
            </a:extLst>
          </p:cNvPr>
          <p:cNvGrpSpPr/>
          <p:nvPr/>
        </p:nvGrpSpPr>
        <p:grpSpPr>
          <a:xfrm>
            <a:off x="574157" y="2522439"/>
            <a:ext cx="2465832" cy="920475"/>
            <a:chOff x="574157" y="2522439"/>
            <a:chExt cx="2465832" cy="920475"/>
          </a:xfrm>
        </p:grpSpPr>
        <p:grpSp>
          <p:nvGrpSpPr>
            <p:cNvPr id="2" name="Gruppieren 1">
              <a:extLst>
                <a:ext uri="{FF2B5EF4-FFF2-40B4-BE49-F238E27FC236}">
                  <a16:creationId xmlns:a16="http://schemas.microsoft.com/office/drawing/2014/main" id="{FC706123-886D-D1A0-E68A-0D1933BE3CA0}"/>
                </a:ext>
              </a:extLst>
            </p:cNvPr>
            <p:cNvGrpSpPr/>
            <p:nvPr/>
          </p:nvGrpSpPr>
          <p:grpSpPr>
            <a:xfrm>
              <a:off x="574157" y="2522439"/>
              <a:ext cx="2465832" cy="920475"/>
              <a:chOff x="6080865" y="3753646"/>
              <a:chExt cx="2465832" cy="920475"/>
            </a:xfrm>
          </p:grpSpPr>
          <p:sp>
            <p:nvSpPr>
              <p:cNvPr id="4" name="Überschrift">
                <a:extLst>
                  <a:ext uri="{FF2B5EF4-FFF2-40B4-BE49-F238E27FC236}">
                    <a16:creationId xmlns:a16="http://schemas.microsoft.com/office/drawing/2014/main" id="{70ECF600-D5EA-1D09-9649-B2EEE692740F}"/>
                  </a:ext>
                </a:extLst>
              </p:cNvPr>
              <p:cNvSpPr/>
              <p:nvPr/>
            </p:nvSpPr>
            <p:spPr>
              <a:xfrm>
                <a:off x="6080865" y="3753646"/>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5" name="Inhaltsplatzhalter 2">
                <a:extLst>
                  <a:ext uri="{FF2B5EF4-FFF2-40B4-BE49-F238E27FC236}">
                    <a16:creationId xmlns:a16="http://schemas.microsoft.com/office/drawing/2014/main" id="{772BE5EA-8FD1-8F25-BA36-4EE4BEC36BDF}"/>
                  </a:ext>
                </a:extLst>
              </p:cNvPr>
              <p:cNvSpPr txBox="1">
                <a:spLocks/>
              </p:cNvSpPr>
              <p:nvPr/>
            </p:nvSpPr>
            <p:spPr>
              <a:xfrm>
                <a:off x="6600552" y="3992539"/>
                <a:ext cx="1829081"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fr-FR" sz="1200" dirty="0"/>
                  <a:t>Plateforme gratuite pour les communes</a:t>
                </a:r>
                <a:endParaRPr lang="de-CH" sz="1200" dirty="0"/>
              </a:p>
            </p:txBody>
          </p:sp>
        </p:grpSp>
        <p:sp>
          <p:nvSpPr>
            <p:cNvPr id="14" name="Rechteck: abgerundete Ecken 13">
              <a:extLst>
                <a:ext uri="{FF2B5EF4-FFF2-40B4-BE49-F238E27FC236}">
                  <a16:creationId xmlns:a16="http://schemas.microsoft.com/office/drawing/2014/main" id="{568B43F5-A2E0-837E-8487-EB4C9CD15F0D}"/>
                </a:ext>
              </a:extLst>
            </p:cNvPr>
            <p:cNvSpPr/>
            <p:nvPr/>
          </p:nvSpPr>
          <p:spPr>
            <a:xfrm>
              <a:off x="659952" y="2762935"/>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2</a:t>
              </a:r>
            </a:p>
          </p:txBody>
        </p:sp>
      </p:grpSp>
      <p:grpSp>
        <p:nvGrpSpPr>
          <p:cNvPr id="24" name="Gruppieren 23">
            <a:extLst>
              <a:ext uri="{FF2B5EF4-FFF2-40B4-BE49-F238E27FC236}">
                <a16:creationId xmlns:a16="http://schemas.microsoft.com/office/drawing/2014/main" id="{6047A305-D5EA-CCA2-2496-3270E5BB2A90}"/>
              </a:ext>
            </a:extLst>
          </p:cNvPr>
          <p:cNvGrpSpPr/>
          <p:nvPr/>
        </p:nvGrpSpPr>
        <p:grpSpPr>
          <a:xfrm>
            <a:off x="574157" y="3753646"/>
            <a:ext cx="2465832" cy="920475"/>
            <a:chOff x="574157" y="3753646"/>
            <a:chExt cx="2465832" cy="920475"/>
          </a:xfrm>
        </p:grpSpPr>
        <p:grpSp>
          <p:nvGrpSpPr>
            <p:cNvPr id="48" name="Gruppieren 47">
              <a:extLst>
                <a:ext uri="{FF2B5EF4-FFF2-40B4-BE49-F238E27FC236}">
                  <a16:creationId xmlns:a16="http://schemas.microsoft.com/office/drawing/2014/main" id="{C71C002F-B794-FDC3-5F89-8A0742F61758}"/>
                </a:ext>
              </a:extLst>
            </p:cNvPr>
            <p:cNvGrpSpPr/>
            <p:nvPr/>
          </p:nvGrpSpPr>
          <p:grpSpPr>
            <a:xfrm>
              <a:off x="574157" y="3753646"/>
              <a:ext cx="2465832" cy="920475"/>
              <a:chOff x="574157" y="3753646"/>
              <a:chExt cx="2465832" cy="920475"/>
            </a:xfrm>
          </p:grpSpPr>
          <p:sp>
            <p:nvSpPr>
              <p:cNvPr id="39" name="Überschrift">
                <a:extLst>
                  <a:ext uri="{FF2B5EF4-FFF2-40B4-BE49-F238E27FC236}">
                    <a16:creationId xmlns:a16="http://schemas.microsoft.com/office/drawing/2014/main" id="{36BB4F62-9027-42BE-BA77-E9FBA25667AE}"/>
                  </a:ext>
                </a:extLst>
              </p:cNvPr>
              <p:cNvSpPr/>
              <p:nvPr/>
            </p:nvSpPr>
            <p:spPr>
              <a:xfrm>
                <a:off x="574157" y="3753646"/>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40" name="Inhaltsplatzhalter 2">
                <a:extLst>
                  <a:ext uri="{FF2B5EF4-FFF2-40B4-BE49-F238E27FC236}">
                    <a16:creationId xmlns:a16="http://schemas.microsoft.com/office/drawing/2014/main" id="{759E9609-4346-FFFF-0228-E9994CA168B8}"/>
                  </a:ext>
                </a:extLst>
              </p:cNvPr>
              <p:cNvSpPr txBox="1">
                <a:spLocks/>
              </p:cNvSpPr>
              <p:nvPr/>
            </p:nvSpPr>
            <p:spPr>
              <a:xfrm>
                <a:off x="1026346" y="3862968"/>
                <a:ext cx="1960889"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fr-FR" sz="1200" dirty="0"/>
                  <a:t>Universalité des offres (également des prestataires privés) et de haute qualité</a:t>
                </a:r>
                <a:endParaRPr lang="de-CH" sz="1200" dirty="0"/>
              </a:p>
            </p:txBody>
          </p:sp>
        </p:grpSp>
        <p:sp>
          <p:nvSpPr>
            <p:cNvPr id="15" name="Rechteck: abgerundete Ecken 14">
              <a:extLst>
                <a:ext uri="{FF2B5EF4-FFF2-40B4-BE49-F238E27FC236}">
                  <a16:creationId xmlns:a16="http://schemas.microsoft.com/office/drawing/2014/main" id="{65994042-BEC2-1806-92E8-8188ADA572C3}"/>
                </a:ext>
              </a:extLst>
            </p:cNvPr>
            <p:cNvSpPr/>
            <p:nvPr/>
          </p:nvSpPr>
          <p:spPr>
            <a:xfrm>
              <a:off x="658200" y="4052364"/>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3</a:t>
              </a:r>
            </a:p>
          </p:txBody>
        </p:sp>
      </p:grpSp>
      <p:grpSp>
        <p:nvGrpSpPr>
          <p:cNvPr id="25" name="Gruppieren 24">
            <a:extLst>
              <a:ext uri="{FF2B5EF4-FFF2-40B4-BE49-F238E27FC236}">
                <a16:creationId xmlns:a16="http://schemas.microsoft.com/office/drawing/2014/main" id="{966CE352-09DC-03E1-6EE0-CD6E8918974A}"/>
              </a:ext>
            </a:extLst>
          </p:cNvPr>
          <p:cNvGrpSpPr/>
          <p:nvPr/>
        </p:nvGrpSpPr>
        <p:grpSpPr>
          <a:xfrm>
            <a:off x="6084170" y="1291235"/>
            <a:ext cx="2465832" cy="920475"/>
            <a:chOff x="6084170" y="1291235"/>
            <a:chExt cx="2465832" cy="920475"/>
          </a:xfrm>
        </p:grpSpPr>
        <p:grpSp>
          <p:nvGrpSpPr>
            <p:cNvPr id="7" name="Gruppieren 6">
              <a:extLst>
                <a:ext uri="{FF2B5EF4-FFF2-40B4-BE49-F238E27FC236}">
                  <a16:creationId xmlns:a16="http://schemas.microsoft.com/office/drawing/2014/main" id="{A8E6FBC3-9407-E99F-ADD4-3847BB685425}"/>
                </a:ext>
              </a:extLst>
            </p:cNvPr>
            <p:cNvGrpSpPr/>
            <p:nvPr/>
          </p:nvGrpSpPr>
          <p:grpSpPr>
            <a:xfrm>
              <a:off x="6084170" y="1291235"/>
              <a:ext cx="2465832" cy="920475"/>
              <a:chOff x="6080865" y="3753646"/>
              <a:chExt cx="2465832" cy="920475"/>
            </a:xfrm>
          </p:grpSpPr>
          <p:sp>
            <p:nvSpPr>
              <p:cNvPr id="8" name="Überschrift">
                <a:extLst>
                  <a:ext uri="{FF2B5EF4-FFF2-40B4-BE49-F238E27FC236}">
                    <a16:creationId xmlns:a16="http://schemas.microsoft.com/office/drawing/2014/main" id="{FDF4C074-42A2-D7D9-2574-64EAA7004979}"/>
                  </a:ext>
                </a:extLst>
              </p:cNvPr>
              <p:cNvSpPr/>
              <p:nvPr/>
            </p:nvSpPr>
            <p:spPr>
              <a:xfrm>
                <a:off x="6080865" y="3753646"/>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9" name="Inhaltsplatzhalter 2">
                <a:extLst>
                  <a:ext uri="{FF2B5EF4-FFF2-40B4-BE49-F238E27FC236}">
                    <a16:creationId xmlns:a16="http://schemas.microsoft.com/office/drawing/2014/main" id="{1A90822F-AEAD-57AF-1749-BD5014E98D02}"/>
                  </a:ext>
                </a:extLst>
              </p:cNvPr>
              <p:cNvSpPr txBox="1">
                <a:spLocks/>
              </p:cNvSpPr>
              <p:nvPr/>
            </p:nvSpPr>
            <p:spPr>
              <a:xfrm>
                <a:off x="6634230" y="3919922"/>
                <a:ext cx="1829081"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fr-CH" sz="1200" dirty="0"/>
                  <a:t>Site national qui ne s’arrête pas aux frontières du canton</a:t>
                </a:r>
                <a:endParaRPr lang="de-CH" sz="1200" dirty="0"/>
              </a:p>
            </p:txBody>
          </p:sp>
        </p:grpSp>
        <p:sp>
          <p:nvSpPr>
            <p:cNvPr id="17" name="Rechteck: abgerundete Ecken 16">
              <a:extLst>
                <a:ext uri="{FF2B5EF4-FFF2-40B4-BE49-F238E27FC236}">
                  <a16:creationId xmlns:a16="http://schemas.microsoft.com/office/drawing/2014/main" id="{EE595291-051D-560B-3A98-68608296C764}"/>
                </a:ext>
              </a:extLst>
            </p:cNvPr>
            <p:cNvSpPr/>
            <p:nvPr/>
          </p:nvSpPr>
          <p:spPr>
            <a:xfrm>
              <a:off x="6193263" y="1562332"/>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4</a:t>
              </a:r>
            </a:p>
          </p:txBody>
        </p:sp>
      </p:grpSp>
      <p:grpSp>
        <p:nvGrpSpPr>
          <p:cNvPr id="26" name="Gruppieren 25">
            <a:extLst>
              <a:ext uri="{FF2B5EF4-FFF2-40B4-BE49-F238E27FC236}">
                <a16:creationId xmlns:a16="http://schemas.microsoft.com/office/drawing/2014/main" id="{BFF477AB-A62D-D0A2-F159-EE084B827FA6}"/>
              </a:ext>
            </a:extLst>
          </p:cNvPr>
          <p:cNvGrpSpPr/>
          <p:nvPr/>
        </p:nvGrpSpPr>
        <p:grpSpPr>
          <a:xfrm>
            <a:off x="6084170" y="2522439"/>
            <a:ext cx="2465832" cy="920475"/>
            <a:chOff x="6084170" y="2522439"/>
            <a:chExt cx="2465832" cy="920475"/>
          </a:xfrm>
        </p:grpSpPr>
        <p:grpSp>
          <p:nvGrpSpPr>
            <p:cNvPr id="50" name="Gruppieren 49">
              <a:extLst>
                <a:ext uri="{FF2B5EF4-FFF2-40B4-BE49-F238E27FC236}">
                  <a16:creationId xmlns:a16="http://schemas.microsoft.com/office/drawing/2014/main" id="{E227EACF-99CD-9770-653B-DC6CA8CB0FD8}"/>
                </a:ext>
              </a:extLst>
            </p:cNvPr>
            <p:cNvGrpSpPr/>
            <p:nvPr/>
          </p:nvGrpSpPr>
          <p:grpSpPr>
            <a:xfrm>
              <a:off x="6084170" y="2522439"/>
              <a:ext cx="2465832" cy="920475"/>
              <a:chOff x="6080865" y="3753646"/>
              <a:chExt cx="2465832" cy="920475"/>
            </a:xfrm>
          </p:grpSpPr>
          <p:sp>
            <p:nvSpPr>
              <p:cNvPr id="42" name="Überschrift">
                <a:extLst>
                  <a:ext uri="{FF2B5EF4-FFF2-40B4-BE49-F238E27FC236}">
                    <a16:creationId xmlns:a16="http://schemas.microsoft.com/office/drawing/2014/main" id="{8623E130-30F1-277E-B56C-3D8BF21063E7}"/>
                  </a:ext>
                </a:extLst>
              </p:cNvPr>
              <p:cNvSpPr/>
              <p:nvPr/>
            </p:nvSpPr>
            <p:spPr>
              <a:xfrm>
                <a:off x="6080865" y="3753646"/>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43" name="Inhaltsplatzhalter 2">
                <a:extLst>
                  <a:ext uri="{FF2B5EF4-FFF2-40B4-BE49-F238E27FC236}">
                    <a16:creationId xmlns:a16="http://schemas.microsoft.com/office/drawing/2014/main" id="{68E743DD-6E9D-F342-3D92-302BBBD02C17}"/>
                  </a:ext>
                </a:extLst>
              </p:cNvPr>
              <p:cNvSpPr txBox="1">
                <a:spLocks/>
              </p:cNvSpPr>
              <p:nvPr/>
            </p:nvSpPr>
            <p:spPr>
              <a:xfrm>
                <a:off x="6648000" y="3939902"/>
                <a:ext cx="1829081"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de-CH" sz="1200" dirty="0"/>
                  <a:t>Des </a:t>
                </a:r>
                <a:r>
                  <a:rPr lang="de-CH" sz="1200" dirty="0" err="1"/>
                  <a:t>offres</a:t>
                </a:r>
                <a:r>
                  <a:rPr lang="de-CH" sz="1200" dirty="0"/>
                  <a:t> </a:t>
                </a:r>
                <a:r>
                  <a:rPr lang="de-CH" sz="1200" dirty="0" err="1"/>
                  <a:t>toujours</a:t>
                </a:r>
                <a:r>
                  <a:rPr lang="de-CH" sz="1200" dirty="0"/>
                  <a:t> </a:t>
                </a:r>
                <a:r>
                  <a:rPr lang="de-CH" sz="1200" dirty="0" err="1"/>
                  <a:t>actuelles</a:t>
                </a:r>
                <a:r>
                  <a:rPr lang="de-CH" sz="1200" dirty="0"/>
                  <a:t> </a:t>
                </a:r>
                <a:r>
                  <a:rPr lang="fr-FR" sz="1200" dirty="0"/>
                  <a:t>grâce à une mise à jour continue</a:t>
                </a:r>
                <a:endParaRPr lang="de-CH" sz="1200" dirty="0"/>
              </a:p>
            </p:txBody>
          </p:sp>
        </p:grpSp>
        <p:sp>
          <p:nvSpPr>
            <p:cNvPr id="20" name="Rechteck: abgerundete Ecken 19">
              <a:extLst>
                <a:ext uri="{FF2B5EF4-FFF2-40B4-BE49-F238E27FC236}">
                  <a16:creationId xmlns:a16="http://schemas.microsoft.com/office/drawing/2014/main" id="{61624A31-12BB-C72B-E4F7-5F780CE3AE9D}"/>
                </a:ext>
              </a:extLst>
            </p:cNvPr>
            <p:cNvSpPr/>
            <p:nvPr/>
          </p:nvSpPr>
          <p:spPr>
            <a:xfrm>
              <a:off x="6188253" y="2761333"/>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5</a:t>
              </a:r>
            </a:p>
          </p:txBody>
        </p:sp>
      </p:grpSp>
      <p:grpSp>
        <p:nvGrpSpPr>
          <p:cNvPr id="27" name="Gruppieren 26">
            <a:extLst>
              <a:ext uri="{FF2B5EF4-FFF2-40B4-BE49-F238E27FC236}">
                <a16:creationId xmlns:a16="http://schemas.microsoft.com/office/drawing/2014/main" id="{B45A2B79-D28B-7658-9F00-AC45681E8DC1}"/>
              </a:ext>
            </a:extLst>
          </p:cNvPr>
          <p:cNvGrpSpPr/>
          <p:nvPr/>
        </p:nvGrpSpPr>
        <p:grpSpPr>
          <a:xfrm>
            <a:off x="6084170" y="3753646"/>
            <a:ext cx="2465832" cy="920475"/>
            <a:chOff x="6084170" y="3753646"/>
            <a:chExt cx="2465832" cy="920475"/>
          </a:xfrm>
        </p:grpSpPr>
        <p:grpSp>
          <p:nvGrpSpPr>
            <p:cNvPr id="49" name="Gruppieren 48">
              <a:extLst>
                <a:ext uri="{FF2B5EF4-FFF2-40B4-BE49-F238E27FC236}">
                  <a16:creationId xmlns:a16="http://schemas.microsoft.com/office/drawing/2014/main" id="{2C628B26-D9C6-9E0A-8142-57B9367B318C}"/>
                </a:ext>
              </a:extLst>
            </p:cNvPr>
            <p:cNvGrpSpPr/>
            <p:nvPr/>
          </p:nvGrpSpPr>
          <p:grpSpPr>
            <a:xfrm>
              <a:off x="6084170" y="3753646"/>
              <a:ext cx="2465832" cy="920475"/>
              <a:chOff x="6084170" y="1291235"/>
              <a:chExt cx="2465832" cy="920475"/>
            </a:xfrm>
          </p:grpSpPr>
          <p:sp>
            <p:nvSpPr>
              <p:cNvPr id="33" name="Überschrift">
                <a:extLst>
                  <a:ext uri="{FF2B5EF4-FFF2-40B4-BE49-F238E27FC236}">
                    <a16:creationId xmlns:a16="http://schemas.microsoft.com/office/drawing/2014/main" id="{E369FF44-4E43-7BC3-6DFE-29FEAC6783B4}"/>
                  </a:ext>
                </a:extLst>
              </p:cNvPr>
              <p:cNvSpPr/>
              <p:nvPr/>
            </p:nvSpPr>
            <p:spPr>
              <a:xfrm>
                <a:off x="6084170" y="1291235"/>
                <a:ext cx="2465832" cy="920475"/>
              </a:xfrm>
              <a:prstGeom prst="round2SameRect">
                <a:avLst>
                  <a:gd name="adj1" fmla="val 6499"/>
                  <a:gd name="adj2" fmla="val 8094"/>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de-DE" sz="1600" b="1" dirty="0">
                  <a:solidFill>
                    <a:schemeClr val="bg1"/>
                  </a:solidFill>
                </a:endParaRPr>
              </a:p>
            </p:txBody>
          </p:sp>
          <p:sp>
            <p:nvSpPr>
              <p:cNvPr id="34" name="Inhaltsplatzhalter 2">
                <a:extLst>
                  <a:ext uri="{FF2B5EF4-FFF2-40B4-BE49-F238E27FC236}">
                    <a16:creationId xmlns:a16="http://schemas.microsoft.com/office/drawing/2014/main" id="{56B2F4FB-9885-94BD-4E5B-D6165277CFAC}"/>
                  </a:ext>
                </a:extLst>
              </p:cNvPr>
              <p:cNvSpPr txBox="1">
                <a:spLocks/>
              </p:cNvSpPr>
              <p:nvPr/>
            </p:nvSpPr>
            <p:spPr>
              <a:xfrm>
                <a:off x="6643009" y="1444287"/>
                <a:ext cx="1800200" cy="51179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buClr>
                    <a:schemeClr val="accent1"/>
                  </a:buClr>
                  <a:buSzPct val="100000"/>
                  <a:buFontTx/>
                  <a:buNone/>
                  <a:defRPr sz="2600" kern="1200">
                    <a:solidFill>
                      <a:schemeClr val="tx1"/>
                    </a:solidFill>
                    <a:latin typeface="+mn-lt"/>
                    <a:ea typeface="+mn-ea"/>
                    <a:cs typeface="+mn-cs"/>
                  </a:defRPr>
                </a:lvl1pPr>
                <a:lvl2pPr marL="0" indent="0" algn="l" defTabSz="914400" rtl="0" eaLnBrk="1" latinLnBrk="0" hangingPunct="1">
                  <a:lnSpc>
                    <a:spcPts val="2400"/>
                  </a:lnSpc>
                  <a:spcBef>
                    <a:spcPts val="0"/>
                  </a:spcBef>
                  <a:buClr>
                    <a:schemeClr val="accent1"/>
                  </a:buClr>
                  <a:buFontTx/>
                  <a:buNone/>
                  <a:defRPr sz="2000" kern="1200">
                    <a:solidFill>
                      <a:schemeClr val="tx1"/>
                    </a:solidFill>
                    <a:latin typeface="+mn-lt"/>
                    <a:ea typeface="+mn-ea"/>
                    <a:cs typeface="+mn-cs"/>
                  </a:defRPr>
                </a:lvl2pPr>
                <a:lvl3pPr marL="0" indent="0" algn="l" defTabSz="914400" rtl="0" eaLnBrk="1" latinLnBrk="0" hangingPunct="1">
                  <a:lnSpc>
                    <a:spcPts val="2400"/>
                  </a:lnSpc>
                  <a:spcBef>
                    <a:spcPts val="0"/>
                  </a:spcBef>
                  <a:buClr>
                    <a:schemeClr val="accent1"/>
                  </a:buClr>
                  <a:buFont typeface="Arial" panose="020B0604020202020204" pitchFamily="34" charset="0"/>
                  <a:buNone/>
                  <a:defRPr sz="2000" b="1" kern="1200">
                    <a:solidFill>
                      <a:schemeClr val="tx2"/>
                    </a:solidFill>
                    <a:latin typeface="+mn-lt"/>
                    <a:ea typeface="+mn-ea"/>
                    <a:cs typeface="+mn-cs"/>
                  </a:defRPr>
                </a:lvl3pPr>
                <a:lvl4pPr marL="180975" indent="-180975" algn="l" defTabSz="914400" rtl="0" eaLnBrk="1" latinLnBrk="0" hangingPunct="1">
                  <a:lnSpc>
                    <a:spcPts val="24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4150" indent="-184150" algn="l" defTabSz="914400" rtl="0" eaLnBrk="1" latinLnBrk="0" hangingPunct="1">
                  <a:lnSpc>
                    <a:spcPts val="17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pPr>
                <a:r>
                  <a:rPr lang="fr-FR" sz="1200" dirty="0"/>
                  <a:t>PDF des offres à imprimer pour les entretiens de conseil</a:t>
                </a:r>
                <a:endParaRPr lang="de-CH" sz="1200" dirty="0"/>
              </a:p>
            </p:txBody>
          </p:sp>
        </p:grpSp>
        <p:sp>
          <p:nvSpPr>
            <p:cNvPr id="21" name="Rechteck: abgerundete Ecken 20">
              <a:extLst>
                <a:ext uri="{FF2B5EF4-FFF2-40B4-BE49-F238E27FC236}">
                  <a16:creationId xmlns:a16="http://schemas.microsoft.com/office/drawing/2014/main" id="{E6F5DCFE-8098-12C8-4538-375A599161C7}"/>
                </a:ext>
              </a:extLst>
            </p:cNvPr>
            <p:cNvSpPr/>
            <p:nvPr/>
          </p:nvSpPr>
          <p:spPr>
            <a:xfrm>
              <a:off x="6191761" y="4042538"/>
              <a:ext cx="314361" cy="32303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6</a:t>
              </a:r>
            </a:p>
          </p:txBody>
        </p:sp>
      </p:grpSp>
    </p:spTree>
    <p:extLst>
      <p:ext uri="{BB962C8B-B14F-4D97-AF65-F5344CB8AC3E}">
        <p14:creationId xmlns:p14="http://schemas.microsoft.com/office/powerpoint/2010/main" val="12140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18A7C-A2E3-1CEC-C3F3-45B864D51887}"/>
              </a:ext>
            </a:extLst>
          </p:cNvPr>
          <p:cNvSpPr>
            <a:spLocks noGrp="1"/>
          </p:cNvSpPr>
          <p:nvPr>
            <p:ph type="ctrTitle"/>
          </p:nvPr>
        </p:nvSpPr>
        <p:spPr/>
        <p:txBody>
          <a:bodyPr/>
          <a:lstStyle/>
          <a:p>
            <a:r>
              <a:rPr lang="fr-CH" dirty="0"/>
              <a:t> «Bien vieillir en Broye» / La suite</a:t>
            </a:r>
          </a:p>
        </p:txBody>
      </p:sp>
      <p:sp>
        <p:nvSpPr>
          <p:cNvPr id="4" name="Espace réservé du numéro de diapositive 3">
            <a:extLst>
              <a:ext uri="{FF2B5EF4-FFF2-40B4-BE49-F238E27FC236}">
                <a16:creationId xmlns:a16="http://schemas.microsoft.com/office/drawing/2014/main" id="{FB04FC67-0F28-22B8-82B0-D013D95E31F7}"/>
              </a:ext>
            </a:extLst>
          </p:cNvPr>
          <p:cNvSpPr>
            <a:spLocks noGrp="1"/>
          </p:cNvSpPr>
          <p:nvPr>
            <p:ph type="sldNum" sz="quarter" idx="15"/>
          </p:nvPr>
        </p:nvSpPr>
        <p:spPr>
          <a:xfrm>
            <a:off x="7812360" y="4680000"/>
            <a:ext cx="936104" cy="252000"/>
          </a:xfrm>
        </p:spPr>
        <p:txBody>
          <a:bodyPr/>
          <a:lstStyle/>
          <a:p>
            <a:r>
              <a:rPr lang="de-CH" sz="1000" dirty="0"/>
              <a:t>Page </a:t>
            </a:r>
            <a:fld id="{453031DB-0871-4B44-8BA0-CCE754DA64BA}" type="slidenum">
              <a:rPr lang="de-CH" sz="1000" smtClean="0"/>
              <a:pPr/>
              <a:t>31</a:t>
            </a:fld>
            <a:endParaRPr lang="de-CH" sz="1000" dirty="0"/>
          </a:p>
        </p:txBody>
      </p:sp>
      <p:sp>
        <p:nvSpPr>
          <p:cNvPr id="6" name="Espace réservé du texte 5">
            <a:extLst>
              <a:ext uri="{FF2B5EF4-FFF2-40B4-BE49-F238E27FC236}">
                <a16:creationId xmlns:a16="http://schemas.microsoft.com/office/drawing/2014/main" id="{EEB00C31-4EEB-4111-7D6C-D2D708361A6A}"/>
              </a:ext>
            </a:extLst>
          </p:cNvPr>
          <p:cNvSpPr>
            <a:spLocks noGrp="1"/>
          </p:cNvSpPr>
          <p:nvPr>
            <p:ph type="body" sz="quarter" idx="17"/>
          </p:nvPr>
        </p:nvSpPr>
        <p:spPr>
          <a:xfrm>
            <a:off x="594000" y="1131590"/>
            <a:ext cx="7794424" cy="2575138"/>
          </a:xfrm>
        </p:spPr>
        <p:txBody>
          <a:bodyPr/>
          <a:lstStyle/>
          <a:p>
            <a:pPr marL="285750" indent="-285750">
              <a:buFontTx/>
              <a:buChar char="-"/>
            </a:pPr>
            <a:r>
              <a:rPr lang="fr-CH" dirty="0"/>
              <a:t>Validation par le </a:t>
            </a:r>
            <a:r>
              <a:rPr lang="fr-CH" dirty="0" err="1"/>
              <a:t>RSSBfr</a:t>
            </a:r>
            <a:r>
              <a:rPr lang="fr-CH" dirty="0"/>
              <a:t> de la politique régionale senior+ et du </a:t>
            </a:r>
            <a:r>
              <a:rPr lang="fr-CH" b="1" dirty="0"/>
              <a:t>budget de 25’000 frs </a:t>
            </a:r>
            <a:r>
              <a:rPr lang="fr-CH" dirty="0"/>
              <a:t>par an pour 2024 et 2025</a:t>
            </a:r>
          </a:p>
          <a:p>
            <a:pPr marL="285750" indent="-285750">
              <a:buFontTx/>
              <a:buChar char="-"/>
            </a:pPr>
            <a:r>
              <a:rPr lang="fr-CH" dirty="0"/>
              <a:t>Constitution de la </a:t>
            </a:r>
            <a:r>
              <a:rPr lang="fr-CH" b="1" dirty="0"/>
              <a:t>commission Senior+ «</a:t>
            </a:r>
            <a:r>
              <a:rPr lang="fr-CH" b="1" i="1" dirty="0"/>
              <a:t>Bien vieillir dans la Broye</a:t>
            </a:r>
            <a:r>
              <a:rPr lang="fr-CH" b="1" dirty="0"/>
              <a:t>» </a:t>
            </a:r>
            <a:r>
              <a:rPr lang="fr-CH" dirty="0"/>
              <a:t>en octobre 2023 / Composition : trois représentants des communes (3 membres du comité), trois représentants seniors de la société civile (Charly Haenni au nom d’une commission senior, Pierre Aeby comme représentant du Groupe PSFR de la Broye et François Blanc,  membre de la Fédération des retraités), direction et secrétariat du </a:t>
            </a:r>
            <a:r>
              <a:rPr lang="fr-CH" dirty="0" err="1"/>
              <a:t>RSSBfr</a:t>
            </a:r>
            <a:r>
              <a:rPr lang="fr-CH" dirty="0"/>
              <a:t>, expertise de Pro </a:t>
            </a:r>
            <a:r>
              <a:rPr lang="fr-CH" dirty="0" err="1"/>
              <a:t>Senectute</a:t>
            </a:r>
            <a:r>
              <a:rPr lang="fr-CH" dirty="0"/>
              <a:t> Fribourg </a:t>
            </a:r>
          </a:p>
          <a:p>
            <a:pPr marL="285750" indent="-285750">
              <a:buFontTx/>
              <a:buChar char="-"/>
            </a:pPr>
            <a:r>
              <a:rPr lang="fr-CH" dirty="0"/>
              <a:t>Elaboration du programme 2024</a:t>
            </a:r>
          </a:p>
          <a:p>
            <a:pPr marL="285750" indent="-285750">
              <a:buFontTx/>
              <a:buChar char="-"/>
            </a:pPr>
            <a:r>
              <a:rPr lang="fr-CH" dirty="0"/>
              <a:t>Finalisation du mandat 2024-2025 à Pro </a:t>
            </a:r>
            <a:r>
              <a:rPr lang="fr-CH" dirty="0" err="1"/>
              <a:t>Senectute</a:t>
            </a:r>
            <a:r>
              <a:rPr lang="fr-CH" dirty="0"/>
              <a:t> Fribourg</a:t>
            </a:r>
          </a:p>
          <a:p>
            <a:pPr marL="285750" indent="-285750">
              <a:buFontTx/>
              <a:buChar char="-"/>
            </a:pPr>
            <a:r>
              <a:rPr lang="fr-CH" dirty="0"/>
              <a:t>Centralisation de toutes les informations des communes et des commissions seniors au printemps 2024</a:t>
            </a:r>
          </a:p>
          <a:p>
            <a:pPr marL="285750" indent="-285750">
              <a:buFontTx/>
              <a:buChar char="-"/>
            </a:pPr>
            <a:r>
              <a:rPr lang="fr-CH" dirty="0"/>
              <a:t>Journée «</a:t>
            </a:r>
            <a:r>
              <a:rPr lang="fr-CH" i="1" dirty="0"/>
              <a:t>Equilibre en Marche 2024</a:t>
            </a:r>
            <a:r>
              <a:rPr lang="fr-CH" dirty="0"/>
              <a:t>»</a:t>
            </a:r>
          </a:p>
          <a:p>
            <a:pPr marL="285750" indent="-285750">
              <a:buFontTx/>
              <a:buChar char="-"/>
            </a:pPr>
            <a:r>
              <a:rPr lang="fr-CH" dirty="0"/>
              <a:t>…</a:t>
            </a:r>
          </a:p>
        </p:txBody>
      </p:sp>
    </p:spTree>
    <p:extLst>
      <p:ext uri="{BB962C8B-B14F-4D97-AF65-F5344CB8AC3E}">
        <p14:creationId xmlns:p14="http://schemas.microsoft.com/office/powerpoint/2010/main" val="408367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DE95D-06F2-4003-9641-259B54796E8B}"/>
              </a:ext>
            </a:extLst>
          </p:cNvPr>
          <p:cNvSpPr>
            <a:spLocks noGrp="1"/>
          </p:cNvSpPr>
          <p:nvPr>
            <p:ph type="title"/>
          </p:nvPr>
        </p:nvSpPr>
        <p:spPr>
          <a:xfrm>
            <a:off x="1513139" y="411510"/>
            <a:ext cx="7329055" cy="960668"/>
          </a:xfrm>
        </p:spPr>
        <p:txBody>
          <a:bodyPr/>
          <a:lstStyle/>
          <a:p>
            <a:pPr algn="l"/>
            <a:r>
              <a:rPr lang="fr-CH" sz="2800" b="1" dirty="0"/>
              <a:t>Quelles sont les peurs qui nous affectent ?</a:t>
            </a:r>
          </a:p>
        </p:txBody>
      </p:sp>
      <p:sp>
        <p:nvSpPr>
          <p:cNvPr id="3" name="Espace réservé du contenu 2">
            <a:extLst>
              <a:ext uri="{FF2B5EF4-FFF2-40B4-BE49-F238E27FC236}">
                <a16:creationId xmlns:a16="http://schemas.microsoft.com/office/drawing/2014/main" id="{26CB352B-3A85-1AD6-DC0A-23F5B35FF1BC}"/>
              </a:ext>
            </a:extLst>
          </p:cNvPr>
          <p:cNvSpPr>
            <a:spLocks noGrp="1"/>
          </p:cNvSpPr>
          <p:nvPr>
            <p:ph idx="1"/>
          </p:nvPr>
        </p:nvSpPr>
        <p:spPr>
          <a:xfrm>
            <a:off x="1547664" y="1635647"/>
            <a:ext cx="7405255" cy="2664296"/>
          </a:xfrm>
        </p:spPr>
        <p:txBody>
          <a:bodyPr>
            <a:noAutofit/>
          </a:bodyPr>
          <a:lstStyle/>
          <a:p>
            <a:r>
              <a:rPr lang="fr-CH" dirty="0"/>
              <a:t>la dégradation physique</a:t>
            </a:r>
          </a:p>
          <a:p>
            <a:r>
              <a:rPr lang="fr-CH" dirty="0"/>
              <a:t>être un poids pour notre entourage</a:t>
            </a:r>
          </a:p>
          <a:p>
            <a:r>
              <a:rPr lang="fr-CH" dirty="0"/>
              <a:t>la dépendance, la perte de notre autonomie</a:t>
            </a:r>
          </a:p>
          <a:p>
            <a:r>
              <a:rPr lang="fr-CH" dirty="0"/>
              <a:t>la démence et la maladie d’Alzheimer</a:t>
            </a:r>
          </a:p>
          <a:p>
            <a:r>
              <a:rPr lang="fr-CH" dirty="0"/>
              <a:t>l’EMS</a:t>
            </a:r>
          </a:p>
          <a:p>
            <a:r>
              <a:rPr lang="fr-CH" dirty="0"/>
              <a:t>la solitude et l’isolement</a:t>
            </a:r>
          </a:p>
          <a:p>
            <a:r>
              <a:rPr lang="fr-CH" dirty="0"/>
              <a:t>la mort</a:t>
            </a:r>
          </a:p>
        </p:txBody>
      </p:sp>
    </p:spTree>
    <p:extLst>
      <p:ext uri="{BB962C8B-B14F-4D97-AF65-F5344CB8AC3E}">
        <p14:creationId xmlns:p14="http://schemas.microsoft.com/office/powerpoint/2010/main" val="364391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C9F95-D5E3-E1F5-7414-D14125C70988}"/>
              </a:ext>
            </a:extLst>
          </p:cNvPr>
          <p:cNvSpPr>
            <a:spLocks noGrp="1"/>
          </p:cNvSpPr>
          <p:nvPr>
            <p:ph type="title"/>
          </p:nvPr>
        </p:nvSpPr>
        <p:spPr>
          <a:xfrm>
            <a:off x="1475656" y="542782"/>
            <a:ext cx="6910994" cy="1347679"/>
          </a:xfrm>
        </p:spPr>
        <p:txBody>
          <a:bodyPr>
            <a:normAutofit/>
          </a:bodyPr>
          <a:lstStyle/>
          <a:p>
            <a:pPr algn="l"/>
            <a:r>
              <a:rPr lang="fr-CH" sz="2400" dirty="0"/>
              <a:t>On ne cesse de nous le dire, il faut accepter de vieillir, ça fait partie de la vie</a:t>
            </a:r>
          </a:p>
        </p:txBody>
      </p:sp>
      <p:pic>
        <p:nvPicPr>
          <p:cNvPr id="1026" name="Picture 2" descr="Douleurs Stock Illustrations, Vecteurs, &amp; Clipart – (985 Stock  Illustrations)">
            <a:extLst>
              <a:ext uri="{FF2B5EF4-FFF2-40B4-BE49-F238E27FC236}">
                <a16:creationId xmlns:a16="http://schemas.microsoft.com/office/drawing/2014/main" id="{15FCDC6C-8EB7-7845-1E8F-0711A8F86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759" y="1837567"/>
            <a:ext cx="1295357" cy="1468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50+ Reflet Miroir Regime Illustrations, graphiques vectoriels libre de  droits et Clip Art - iStock | Pese personne, Minceur">
            <a:extLst>
              <a:ext uri="{FF2B5EF4-FFF2-40B4-BE49-F238E27FC236}">
                <a16:creationId xmlns:a16="http://schemas.microsoft.com/office/drawing/2014/main" id="{0802128F-9F79-BDF8-B4B4-7911BC5DCD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2867" y="1639166"/>
            <a:ext cx="1743962" cy="17439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ent ouvrir facilement un bocal trop serré ? 9 astuces">
            <a:extLst>
              <a:ext uri="{FF2B5EF4-FFF2-40B4-BE49-F238E27FC236}">
                <a16:creationId xmlns:a16="http://schemas.microsoft.com/office/drawing/2014/main" id="{78CBB154-9C5E-3397-3C07-A52B8498CEC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458" t="11924"/>
          <a:stretch/>
        </p:blipFill>
        <p:spPr bwMode="auto">
          <a:xfrm>
            <a:off x="6148237" y="1824650"/>
            <a:ext cx="1693214" cy="141038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EB28A8B-2BE8-6502-E81C-A8D34473427B}"/>
              </a:ext>
            </a:extLst>
          </p:cNvPr>
          <p:cNvSpPr txBox="1"/>
          <p:nvPr/>
        </p:nvSpPr>
        <p:spPr>
          <a:xfrm>
            <a:off x="1260764" y="3736398"/>
            <a:ext cx="6151418" cy="707886"/>
          </a:xfrm>
          <a:prstGeom prst="rect">
            <a:avLst/>
          </a:prstGeom>
          <a:noFill/>
        </p:spPr>
        <p:txBody>
          <a:bodyPr wrap="square" rtlCol="0">
            <a:spAutoFit/>
          </a:bodyPr>
          <a:lstStyle/>
          <a:p>
            <a:r>
              <a:rPr lang="fr-CH" sz="2000" dirty="0">
                <a:solidFill>
                  <a:prstClr val="black">
                    <a:lumMod val="85000"/>
                    <a:lumOff val="15000"/>
                  </a:prstClr>
                </a:solidFill>
                <a:latin typeface="Century Gothic" panose="020B0502020202020204"/>
                <a:ea typeface="+mj-ea"/>
                <a:cs typeface="+mj-cs"/>
              </a:rPr>
              <a:t>Il est parfois difficile de garder un regard positif sur la vieillesse. Et pourtant !</a:t>
            </a:r>
            <a:endParaRPr lang="fr-CH" sz="2000" dirty="0"/>
          </a:p>
        </p:txBody>
      </p:sp>
    </p:spTree>
    <p:extLst>
      <p:ext uri="{BB962C8B-B14F-4D97-AF65-F5344CB8AC3E}">
        <p14:creationId xmlns:p14="http://schemas.microsoft.com/office/powerpoint/2010/main" val="1189222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style.color</p:attrName>
                                        </p:attrNameLst>
                                      </p:cBhvr>
                                      <p:to>
                                        <p:clrVal>
                                          <a:srgbClr val="0070C0"/>
                                        </p:clrVal>
                                      </p:to>
                                    </p:set>
                                    <p:set>
                                      <p:cBhvr>
                                        <p:cTn id="7" dur="500" fill="hold"/>
                                        <p:tgtEl>
                                          <p:spTgt spid="4">
                                            <p:txEl>
                                              <p:pRg st="0" end="0"/>
                                            </p:txEl>
                                          </p:spTgt>
                                        </p:tgtEl>
                                        <p:attrNameLst>
                                          <p:attrName>fillcolor</p:attrName>
                                        </p:attrNameLst>
                                      </p:cBhvr>
                                      <p:to>
                                        <p:clrVal>
                                          <a:srgbClr val="0070C0"/>
                                        </p:clrVal>
                                      </p:to>
                                    </p:set>
                                    <p:set>
                                      <p:cBhvr>
                                        <p:cTn id="8"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8808D-5853-CA25-02B8-F85852226B29}"/>
              </a:ext>
            </a:extLst>
          </p:cNvPr>
          <p:cNvSpPr>
            <a:spLocks noGrp="1"/>
          </p:cNvSpPr>
          <p:nvPr>
            <p:ph type="title"/>
          </p:nvPr>
        </p:nvSpPr>
        <p:spPr>
          <a:xfrm>
            <a:off x="1403648" y="330374"/>
            <a:ext cx="7316933" cy="1115906"/>
          </a:xfrm>
        </p:spPr>
        <p:txBody>
          <a:bodyPr>
            <a:noAutofit/>
          </a:bodyPr>
          <a:lstStyle/>
          <a:p>
            <a:pPr algn="l"/>
            <a:br>
              <a:rPr lang="fr-CH" dirty="0"/>
            </a:br>
            <a:r>
              <a:rPr lang="fr-CH" sz="2800" dirty="0"/>
              <a:t>Et pourtant ! Il est possible d’aborder la vieillesse avec </a:t>
            </a:r>
            <a:r>
              <a:rPr lang="fr-CH" sz="2800" dirty="0">
                <a:solidFill>
                  <a:srgbClr val="00B87B"/>
                </a:solidFill>
              </a:rPr>
              <a:t>sérénité</a:t>
            </a:r>
            <a:r>
              <a:rPr lang="fr-CH" sz="2800" dirty="0"/>
              <a:t> et avec </a:t>
            </a:r>
            <a:r>
              <a:rPr lang="fr-CH" sz="2800" dirty="0">
                <a:solidFill>
                  <a:srgbClr val="00B87B"/>
                </a:solidFill>
              </a:rPr>
              <a:t>plaisir</a:t>
            </a:r>
            <a:r>
              <a:rPr lang="fr-CH" sz="2800" dirty="0"/>
              <a:t>.</a:t>
            </a:r>
          </a:p>
        </p:txBody>
      </p:sp>
      <p:sp>
        <p:nvSpPr>
          <p:cNvPr id="3" name="Titre 1">
            <a:extLst>
              <a:ext uri="{FF2B5EF4-FFF2-40B4-BE49-F238E27FC236}">
                <a16:creationId xmlns:a16="http://schemas.microsoft.com/office/drawing/2014/main" id="{C19320C3-3956-FAC7-4DB4-40C24D06ED27}"/>
              </a:ext>
            </a:extLst>
          </p:cNvPr>
          <p:cNvSpPr txBox="1">
            <a:spLocks/>
          </p:cNvSpPr>
          <p:nvPr/>
        </p:nvSpPr>
        <p:spPr>
          <a:xfrm>
            <a:off x="1475656" y="2427734"/>
            <a:ext cx="6683765" cy="585192"/>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CH" sz="2800" dirty="0"/>
              <a:t>Comment ?</a:t>
            </a:r>
          </a:p>
        </p:txBody>
      </p:sp>
      <p:sp>
        <p:nvSpPr>
          <p:cNvPr id="4" name="Espace réservé du contenu 2">
            <a:extLst>
              <a:ext uri="{FF2B5EF4-FFF2-40B4-BE49-F238E27FC236}">
                <a16:creationId xmlns:a16="http://schemas.microsoft.com/office/drawing/2014/main" id="{861BF6C8-C22F-9E7C-0E99-3F23429D1C6B}"/>
              </a:ext>
            </a:extLst>
          </p:cNvPr>
          <p:cNvSpPr txBox="1">
            <a:spLocks/>
          </p:cNvSpPr>
          <p:nvPr/>
        </p:nvSpPr>
        <p:spPr>
          <a:xfrm>
            <a:off x="1475656" y="3112029"/>
            <a:ext cx="7516091" cy="3004667"/>
          </a:xfrm>
          <a:prstGeom prst="rect">
            <a:avLst/>
          </a:prstGeom>
        </p:spPr>
        <p:txBody>
          <a:bodyPr>
            <a:normAutofit/>
          </a:bodyPr>
          <a:lstStyle>
            <a:lvl1pPr marL="342900" indent="-3429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00726F"/>
              </a:buClr>
              <a:buFont typeface="Symbol" panose="05050102010706020507" pitchFamily="18"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dirty="0"/>
              <a:t>En s’interrogeant sur nos peurs</a:t>
            </a:r>
          </a:p>
          <a:p>
            <a:pPr marL="332185" indent="0">
              <a:buFont typeface="Symbol" panose="05050102010706020507" pitchFamily="18" charset="2"/>
              <a:buNone/>
            </a:pPr>
            <a:r>
              <a:rPr lang="fr-CH" i="1" dirty="0"/>
              <a:t>(les nommer, chercher les ressources)</a:t>
            </a:r>
          </a:p>
          <a:p>
            <a:pPr marL="296466" indent="-296466">
              <a:tabLst>
                <a:tab pos="270272" algn="l"/>
              </a:tabLst>
            </a:pPr>
            <a:r>
              <a:rPr lang="fr-CH" dirty="0"/>
              <a:t>En mettant en place des moyens de prévention</a:t>
            </a:r>
          </a:p>
        </p:txBody>
      </p:sp>
    </p:spTree>
    <p:extLst>
      <p:ext uri="{BB962C8B-B14F-4D97-AF65-F5344CB8AC3E}">
        <p14:creationId xmlns:p14="http://schemas.microsoft.com/office/powerpoint/2010/main" val="34981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A3C18-508C-8766-88DD-B36A3101E7E1}"/>
              </a:ext>
            </a:extLst>
          </p:cNvPr>
          <p:cNvSpPr>
            <a:spLocks noGrp="1"/>
          </p:cNvSpPr>
          <p:nvPr>
            <p:ph type="title"/>
          </p:nvPr>
        </p:nvSpPr>
        <p:spPr>
          <a:xfrm>
            <a:off x="1403648" y="339502"/>
            <a:ext cx="8229600" cy="857250"/>
          </a:xfrm>
        </p:spPr>
        <p:txBody>
          <a:bodyPr/>
          <a:lstStyle/>
          <a:p>
            <a:pPr algn="l"/>
            <a:r>
              <a:rPr lang="fr-CH" sz="2800" b="1" dirty="0"/>
              <a:t>Prévenir la dégradation physique</a:t>
            </a:r>
          </a:p>
        </p:txBody>
      </p:sp>
      <p:sp>
        <p:nvSpPr>
          <p:cNvPr id="3" name="Espace réservé du contenu 2">
            <a:extLst>
              <a:ext uri="{FF2B5EF4-FFF2-40B4-BE49-F238E27FC236}">
                <a16:creationId xmlns:a16="http://schemas.microsoft.com/office/drawing/2014/main" id="{EAC94EEF-0BB0-B07D-3157-01D67C22B206}"/>
              </a:ext>
            </a:extLst>
          </p:cNvPr>
          <p:cNvSpPr>
            <a:spLocks noGrp="1"/>
          </p:cNvSpPr>
          <p:nvPr>
            <p:ph sz="half" idx="1"/>
          </p:nvPr>
        </p:nvSpPr>
        <p:spPr>
          <a:xfrm>
            <a:off x="1331640" y="1275606"/>
            <a:ext cx="8070273" cy="3263504"/>
          </a:xfrm>
        </p:spPr>
        <p:txBody>
          <a:bodyPr>
            <a:normAutofit/>
          </a:bodyPr>
          <a:lstStyle/>
          <a:p>
            <a:r>
              <a:rPr lang="fr-CH" dirty="0"/>
              <a:t>Pratiquer une gymnastique douce </a:t>
            </a:r>
          </a:p>
          <a:p>
            <a:r>
              <a:rPr lang="fr-CH" dirty="0"/>
              <a:t>Travailler l’équilibre pour éviter les chutes</a:t>
            </a:r>
          </a:p>
          <a:p>
            <a:r>
              <a:rPr lang="fr-CH" dirty="0"/>
              <a:t>Marcher régulièrement, 30 mn par jour tous les jours pour éviter la fonte musculaire</a:t>
            </a:r>
          </a:p>
          <a:p>
            <a:r>
              <a:rPr lang="fr-CH" dirty="0"/>
              <a:t>Yoga, Qi-Gong</a:t>
            </a:r>
          </a:p>
          <a:p>
            <a:r>
              <a:rPr lang="fr-CH" dirty="0"/>
              <a:t>Alimentation saine et variée</a:t>
            </a:r>
          </a:p>
        </p:txBody>
      </p:sp>
    </p:spTree>
    <p:extLst>
      <p:ext uri="{BB962C8B-B14F-4D97-AF65-F5344CB8AC3E}">
        <p14:creationId xmlns:p14="http://schemas.microsoft.com/office/powerpoint/2010/main" val="245485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B3092-B729-0D3E-ED57-48F80475DB37}"/>
              </a:ext>
            </a:extLst>
          </p:cNvPr>
          <p:cNvSpPr>
            <a:spLocks noGrp="1"/>
          </p:cNvSpPr>
          <p:nvPr>
            <p:ph type="title"/>
          </p:nvPr>
        </p:nvSpPr>
        <p:spPr>
          <a:xfrm>
            <a:off x="1619672" y="627299"/>
            <a:ext cx="6882786" cy="960668"/>
          </a:xfrm>
        </p:spPr>
        <p:txBody>
          <a:bodyPr>
            <a:noAutofit/>
          </a:bodyPr>
          <a:lstStyle/>
          <a:p>
            <a:pPr algn="l"/>
            <a:r>
              <a:rPr lang="fr-CH" sz="2800" b="1" dirty="0"/>
              <a:t>La peur d’être un poids pour notre entourage et de perdre notre autonomie</a:t>
            </a:r>
            <a:endParaRPr lang="fr-CH" sz="2800" dirty="0"/>
          </a:p>
        </p:txBody>
      </p:sp>
      <p:sp>
        <p:nvSpPr>
          <p:cNvPr id="3" name="Espace réservé du contenu 2">
            <a:extLst>
              <a:ext uri="{FF2B5EF4-FFF2-40B4-BE49-F238E27FC236}">
                <a16:creationId xmlns:a16="http://schemas.microsoft.com/office/drawing/2014/main" id="{422BA7A0-B72C-4008-4E4F-C6354EFFF724}"/>
              </a:ext>
            </a:extLst>
          </p:cNvPr>
          <p:cNvSpPr>
            <a:spLocks noGrp="1"/>
          </p:cNvSpPr>
          <p:nvPr>
            <p:ph idx="1"/>
          </p:nvPr>
        </p:nvSpPr>
        <p:spPr>
          <a:xfrm>
            <a:off x="1646530" y="2139702"/>
            <a:ext cx="3198128" cy="1152128"/>
          </a:xfrm>
        </p:spPr>
        <p:txBody>
          <a:bodyPr>
            <a:normAutofit/>
          </a:bodyPr>
          <a:lstStyle/>
          <a:p>
            <a:pPr>
              <a:lnSpc>
                <a:spcPct val="150000"/>
              </a:lnSpc>
            </a:pPr>
            <a:r>
              <a:rPr lang="fr-CH" dirty="0"/>
              <a:t>Peur de l’EMS</a:t>
            </a:r>
          </a:p>
          <a:p>
            <a:pPr>
              <a:lnSpc>
                <a:spcPct val="150000"/>
              </a:lnSpc>
            </a:pPr>
            <a:r>
              <a:rPr lang="fr-CH" dirty="0"/>
              <a:t>Choix imposé</a:t>
            </a:r>
          </a:p>
        </p:txBody>
      </p:sp>
    </p:spTree>
    <p:extLst>
      <p:ext uri="{BB962C8B-B14F-4D97-AF65-F5344CB8AC3E}">
        <p14:creationId xmlns:p14="http://schemas.microsoft.com/office/powerpoint/2010/main" val="30193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ED0C7-77D1-9DD2-C5CC-806D019CF3F1}"/>
              </a:ext>
            </a:extLst>
          </p:cNvPr>
          <p:cNvSpPr>
            <a:spLocks noGrp="1"/>
          </p:cNvSpPr>
          <p:nvPr>
            <p:ph type="title"/>
          </p:nvPr>
        </p:nvSpPr>
        <p:spPr>
          <a:xfrm>
            <a:off x="1475656" y="359512"/>
            <a:ext cx="6683765" cy="960668"/>
          </a:xfrm>
        </p:spPr>
        <p:txBody>
          <a:bodyPr>
            <a:noAutofit/>
          </a:bodyPr>
          <a:lstStyle/>
          <a:p>
            <a:pPr algn="l"/>
            <a:r>
              <a:rPr lang="fr-CH" sz="2800" b="1" dirty="0"/>
              <a:t>Les fonctions cognitives = fonctions supérieures du cerveau</a:t>
            </a:r>
          </a:p>
        </p:txBody>
      </p:sp>
      <p:sp>
        <p:nvSpPr>
          <p:cNvPr id="3" name="Titre 1">
            <a:extLst>
              <a:ext uri="{FF2B5EF4-FFF2-40B4-BE49-F238E27FC236}">
                <a16:creationId xmlns:a16="http://schemas.microsoft.com/office/drawing/2014/main" id="{9DB62AA6-F520-2781-1EEE-2C5A18AC5569}"/>
              </a:ext>
            </a:extLst>
          </p:cNvPr>
          <p:cNvSpPr txBox="1">
            <a:spLocks/>
          </p:cNvSpPr>
          <p:nvPr/>
        </p:nvSpPr>
        <p:spPr>
          <a:xfrm>
            <a:off x="1115616" y="1491630"/>
            <a:ext cx="6683765" cy="960668"/>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endParaRPr lang="fr-CH" sz="2000" b="0" dirty="0"/>
          </a:p>
        </p:txBody>
      </p:sp>
      <p:sp>
        <p:nvSpPr>
          <p:cNvPr id="4" name="Espace réservé du contenu 2">
            <a:extLst>
              <a:ext uri="{FF2B5EF4-FFF2-40B4-BE49-F238E27FC236}">
                <a16:creationId xmlns:a16="http://schemas.microsoft.com/office/drawing/2014/main" id="{D4F02E34-0E7C-5E92-1A1C-1127F0C3DE30}"/>
              </a:ext>
            </a:extLst>
          </p:cNvPr>
          <p:cNvSpPr>
            <a:spLocks noGrp="1"/>
          </p:cNvSpPr>
          <p:nvPr>
            <p:ph idx="1"/>
          </p:nvPr>
        </p:nvSpPr>
        <p:spPr>
          <a:xfrm>
            <a:off x="899592" y="2452298"/>
            <a:ext cx="8208677" cy="2833217"/>
          </a:xfrm>
        </p:spPr>
        <p:txBody>
          <a:bodyPr>
            <a:noAutofit/>
          </a:bodyPr>
          <a:lstStyle/>
          <a:p>
            <a:r>
              <a:rPr lang="fr-CH" dirty="0"/>
              <a:t>Les atteintes sensorielles contribuent à la dégradation des fonctions cognitives et à l’isolement</a:t>
            </a:r>
          </a:p>
          <a:p>
            <a:r>
              <a:rPr lang="fr-CH" dirty="0"/>
              <a:t>Contrôler son audition et se faire appareillé si nécessaire </a:t>
            </a:r>
            <a:br>
              <a:rPr lang="fr-CH" dirty="0"/>
            </a:br>
            <a:r>
              <a:rPr lang="fr-CH" i="1" dirty="0"/>
              <a:t>Une perte de l’audition entraine un repli sur soi et une perte des fonctions cognitives.</a:t>
            </a:r>
          </a:p>
          <a:p>
            <a:r>
              <a:rPr lang="fr-CH" dirty="0"/>
              <a:t>Participer à des activités sociales, jeux de société, lecture, jardinage, bricolage, tout ce qui stimule le cerveau.</a:t>
            </a:r>
          </a:p>
        </p:txBody>
      </p:sp>
      <p:sp>
        <p:nvSpPr>
          <p:cNvPr id="6" name="ZoneTexte 5">
            <a:extLst>
              <a:ext uri="{FF2B5EF4-FFF2-40B4-BE49-F238E27FC236}">
                <a16:creationId xmlns:a16="http://schemas.microsoft.com/office/drawing/2014/main" id="{36E910EA-6C0C-9920-14E7-1B7C6DF40E08}"/>
              </a:ext>
            </a:extLst>
          </p:cNvPr>
          <p:cNvSpPr txBox="1"/>
          <p:nvPr/>
        </p:nvSpPr>
        <p:spPr>
          <a:xfrm>
            <a:off x="833824" y="1464067"/>
            <a:ext cx="7342909" cy="707886"/>
          </a:xfrm>
          <a:prstGeom prst="rect">
            <a:avLst/>
          </a:prstGeom>
          <a:noFill/>
        </p:spPr>
        <p:txBody>
          <a:bodyPr wrap="square">
            <a:spAutoFit/>
          </a:bodyPr>
          <a:lstStyle/>
          <a:p>
            <a:pPr algn="l"/>
            <a:r>
              <a:rPr lang="fr-CH" sz="2000" dirty="0">
                <a:latin typeface="Verdana" panose="020B0604030504040204" pitchFamily="34" charset="0"/>
                <a:ea typeface="Verdana" panose="020B0604030504040204" pitchFamily="34" charset="0"/>
              </a:rPr>
              <a:t>--) Prévenir la perte des fonctions cognitives pour rester autonome plus longtemps</a:t>
            </a:r>
          </a:p>
        </p:txBody>
      </p:sp>
    </p:spTree>
    <p:extLst>
      <p:ext uri="{BB962C8B-B14F-4D97-AF65-F5344CB8AC3E}">
        <p14:creationId xmlns:p14="http://schemas.microsoft.com/office/powerpoint/2010/main" val="94223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SC_Vorlage_PowerPoint_fr">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SC Zwischenfolien">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SC Inhaltsfolien">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SC Bildfolien">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fontScheme name="Pro Senectu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 Senectute">
    <a:dk1>
      <a:srgbClr val="000000"/>
    </a:dk1>
    <a:lt1>
      <a:srgbClr val="FFFFFF"/>
    </a:lt1>
    <a:dk2>
      <a:srgbClr val="00726F"/>
    </a:dk2>
    <a:lt2>
      <a:srgbClr val="FFFFFF"/>
    </a:lt2>
    <a:accent1>
      <a:srgbClr val="BBCF00"/>
    </a:accent1>
    <a:accent2>
      <a:srgbClr val="37AA32"/>
    </a:accent2>
    <a:accent3>
      <a:srgbClr val="FFED00"/>
    </a:accent3>
    <a:accent4>
      <a:srgbClr val="007B48"/>
    </a:accent4>
    <a:accent5>
      <a:srgbClr val="00726F"/>
    </a:accent5>
    <a:accent6>
      <a:srgbClr val="005771"/>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917CA205F414DAFA619F6D75C4711" ma:contentTypeVersion="16" ma:contentTypeDescription="Crée un document." ma:contentTypeScope="" ma:versionID="4994edca8f3f7f6fd06c9f00bca45eaf">
  <xsd:schema xmlns:xsd="http://www.w3.org/2001/XMLSchema" xmlns:xs="http://www.w3.org/2001/XMLSchema" xmlns:p="http://schemas.microsoft.com/office/2006/metadata/properties" xmlns:ns2="1115e081-1fd9-49b5-9f2c-8c8752ceb710" xmlns:ns3="f72808e0-566d-49ff-8d4c-41ebf0f40c90" targetNamespace="http://schemas.microsoft.com/office/2006/metadata/properties" ma:root="true" ma:fieldsID="947b694eaeb121366399980d02cfcda9" ns2:_="" ns3:_="">
    <xsd:import namespace="1115e081-1fd9-49b5-9f2c-8c8752ceb710"/>
    <xsd:import namespace="f72808e0-566d-49ff-8d4c-41ebf0f40c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2:EmmanuelMichiela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5e081-1fd9-49b5-9f2c-8c8752ceb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c4f0c1c-f5c3-47a6-b14e-22125e6d4880"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EmmanuelMichielan" ma:index="20" nillable="true" ma:displayName="Emmanuel Michielan" ma:description="Situation critique" ma:format="Dropdown" ma:internalName="EmmanuelMichielan">
      <xsd:simpleType>
        <xsd:restriction base="dms:Choice">
          <xsd:enumeration value="Choix 1"/>
          <xsd:enumeration value="Choix 2"/>
          <xsd:enumeration value="Choix 3"/>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2808e0-566d-49ff-8d4c-41ebf0f40c9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20983cd-a836-45a4-861f-46a9de540a86}" ma:internalName="TaxCatchAll" ma:showField="CatchAllData" ma:web="f72808e0-566d-49ff-8d4c-41ebf0f40c9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2808e0-566d-49ff-8d4c-41ebf0f40c90" xsi:nil="true"/>
    <EmmanuelMichielan xmlns="1115e081-1fd9-49b5-9f2c-8c8752ceb710" xsi:nil="true"/>
    <lcf76f155ced4ddcb4097134ff3c332f xmlns="1115e081-1fd9-49b5-9f2c-8c8752ceb7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EC908B-6675-4E2F-8827-74EEEE6F4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5e081-1fd9-49b5-9f2c-8c8752ceb710"/>
    <ds:schemaRef ds:uri="f72808e0-566d-49ff-8d4c-41ebf0f40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571DC-0AD8-40CB-B35D-F609A2669060}">
  <ds:schemaRefs>
    <ds:schemaRef ds:uri="http://schemas.microsoft.com/sharepoint/v3/contenttype/forms"/>
  </ds:schemaRefs>
</ds:datastoreItem>
</file>

<file path=customXml/itemProps3.xml><?xml version="1.0" encoding="utf-8"?>
<ds:datastoreItem xmlns:ds="http://schemas.openxmlformats.org/officeDocument/2006/customXml" ds:itemID="{E6DC1F6F-3549-412B-BA7E-E8DC667F76F4}">
  <ds:schemaRefs>
    <ds:schemaRef ds:uri="http://schemas.microsoft.com/office/2006/metadata/properties"/>
    <ds:schemaRef ds:uri="http://schemas.microsoft.com/office/2006/documentManagement/types"/>
    <ds:schemaRef ds:uri="http://purl.org/dc/dcmitype/"/>
    <ds:schemaRef ds:uri="f72808e0-566d-49ff-8d4c-41ebf0f40c90"/>
    <ds:schemaRef ds:uri="http://purl.org/dc/elements/1.1/"/>
    <ds:schemaRef ds:uri="http://purl.org/dc/terms/"/>
    <ds:schemaRef ds:uri="http://schemas.microsoft.com/office/infopath/2007/PartnerControls"/>
    <ds:schemaRef ds:uri="http://schemas.openxmlformats.org/package/2006/metadata/core-properties"/>
    <ds:schemaRef ds:uri="1115e081-1fd9-49b5-9f2c-8c8752ceb7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PSC_Vorlage_PowerPoint_fr</Template>
  <TotalTime>3332</TotalTime>
  <Words>2275</Words>
  <Application>Microsoft Office PowerPoint</Application>
  <PresentationFormat>Affichage à l'écran (16:9)</PresentationFormat>
  <Paragraphs>239</Paragraphs>
  <Slides>31</Slides>
  <Notes>0</Notes>
  <HiddenSlides>0</HiddenSlides>
  <MMClips>0</MMClips>
  <ScaleCrop>false</ScaleCrop>
  <HeadingPairs>
    <vt:vector size="8" baseType="variant">
      <vt:variant>
        <vt:lpstr>Polices utilisées</vt:lpstr>
      </vt:variant>
      <vt:variant>
        <vt:i4>12</vt:i4>
      </vt:variant>
      <vt:variant>
        <vt:lpstr>Thème</vt:lpstr>
      </vt:variant>
      <vt:variant>
        <vt:i4>4</vt:i4>
      </vt:variant>
      <vt:variant>
        <vt:lpstr>Serveurs OLE incorporés</vt:lpstr>
      </vt:variant>
      <vt:variant>
        <vt:i4>1</vt:i4>
      </vt:variant>
      <vt:variant>
        <vt:lpstr>Titres des diapositives</vt:lpstr>
      </vt:variant>
      <vt:variant>
        <vt:i4>31</vt:i4>
      </vt:variant>
    </vt:vector>
  </HeadingPairs>
  <TitlesOfParts>
    <vt:vector size="48" baseType="lpstr">
      <vt:lpstr>Yu Gothic UI</vt:lpstr>
      <vt:lpstr>Arial</vt:lpstr>
      <vt:lpstr>Calibri</vt:lpstr>
      <vt:lpstr>Cambria</vt:lpstr>
      <vt:lpstr>Century Gothic</vt:lpstr>
      <vt:lpstr>NeueSans Pro Bold</vt:lpstr>
      <vt:lpstr>NeueSans Pro Light</vt:lpstr>
      <vt:lpstr>NeueSans Pro Normal</vt:lpstr>
      <vt:lpstr>Symbol</vt:lpstr>
      <vt:lpstr>Times New Roman</vt:lpstr>
      <vt:lpstr>Verdana</vt:lpstr>
      <vt:lpstr>Wingdings</vt:lpstr>
      <vt:lpstr>PSC_Vorlage_PowerPoint_fr</vt:lpstr>
      <vt:lpstr>PSC Zwischenfolien</vt:lpstr>
      <vt:lpstr>PSC Inhaltsfolien</vt:lpstr>
      <vt:lpstr>PSC Bildfolien</vt:lpstr>
      <vt:lpstr>Document</vt:lpstr>
      <vt:lpstr>«Bien vieillir dans la Broye» Vers une politique vieillesse dans la Broye</vt:lpstr>
      <vt:lpstr>Le jeune homme est beau mais le vieillard est grand.  (…) Et l’on voit de la flamme aux yeux des jeunes gens, mais dans l’œil du vieillard on voit de la lumière.  Victor Hugo</vt:lpstr>
      <vt:lpstr>Pourquoi la vieillesse nous fait peur ?</vt:lpstr>
      <vt:lpstr>Quelles sont les peurs qui nous affectent ?</vt:lpstr>
      <vt:lpstr>On ne cesse de nous le dire, il faut accepter de vieillir, ça fait partie de la vie</vt:lpstr>
      <vt:lpstr> Et pourtant ! Il est possible d’aborder la vieillesse avec sérénité et avec plaisir.</vt:lpstr>
      <vt:lpstr>Prévenir la dégradation physique</vt:lpstr>
      <vt:lpstr>La peur d’être un poids pour notre entourage et de perdre notre autonomie</vt:lpstr>
      <vt:lpstr>Les fonctions cognitives = fonctions supérieures du cerveau</vt:lpstr>
      <vt:lpstr>La peur de la solitude et de l’isolement</vt:lpstr>
      <vt:lpstr>L’angoisse de la mort </vt:lpstr>
      <vt:lpstr>Peur de la maltraitance</vt:lpstr>
      <vt:lpstr>La méditation</vt:lpstr>
      <vt:lpstr>Bien vieillir, c’est prendre soin de soi</vt:lpstr>
      <vt:lpstr>Pourquoi une politique régionale en faveur des seniors?</vt:lpstr>
      <vt:lpstr>     </vt:lpstr>
      <vt:lpstr>Une rencontre pour évaluer les besoins des 65 ans + et des partenaires …</vt:lpstr>
      <vt:lpstr>Une rencontre pour évaluer les besoins des 65 ans + et des partenaires …</vt:lpstr>
      <vt:lpstr>Ce qu’il en ressort…</vt:lpstr>
      <vt:lpstr>Proposition de répartition des tâches entre le district et les communes (1/2)</vt:lpstr>
      <vt:lpstr>Proposition de répartition des tâches entre le district et les communes (2/2)</vt:lpstr>
      <vt:lpstr>«Bien vieillir en Broye» 2024-2025</vt:lpstr>
      <vt:lpstr>Présentation PowerPoint</vt:lpstr>
      <vt:lpstr>Equilibre en marche en 2024, dans la Broye</vt:lpstr>
      <vt:lpstr>www.infosenior.ch </vt:lpstr>
      <vt:lpstr>M. Pittet se fait conseiller dans la commune de Cugy</vt:lpstr>
      <vt:lpstr>Mme Jungo recherche les offres sur de nombreux sites web différents - un travail fastidieux qui prend du temps</vt:lpstr>
      <vt:lpstr>Sur la plateforme infosenior.ch, Mme Jungo trouve toutes les offres pour les personnes âgées en quelques clics seulement</vt:lpstr>
      <vt:lpstr>Présentation PowerPoint</vt:lpstr>
      <vt:lpstr>Voici les 6 avantages que vous offre la plateforme infosenior.ch</vt:lpstr>
      <vt:lpstr> «Bien vieillir en Broye» / La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court</dc:title>
  <dc:creator>Becirovic Najla (PS-CH)</dc:creator>
  <cp:lastModifiedBy>Volery Aline</cp:lastModifiedBy>
  <cp:revision>32</cp:revision>
  <cp:lastPrinted>2022-03-07T10:03:49Z</cp:lastPrinted>
  <dcterms:created xsi:type="dcterms:W3CDTF">2015-10-01T15:38:43Z</dcterms:created>
  <dcterms:modified xsi:type="dcterms:W3CDTF">2023-09-18T07:33:50Z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0x010100142917CA205F414DAFA619F6D75C4711</vt:lpwstr>
  </property>
  <property fmtid="{D5CDD505-2E9C-101B-9397-08002B2CF9AE}" pid="3" name="MediaServiceImageTags">
    <vt:lpwstr/>
  </property>
</Properties>
</file>